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57" r:id="rId4"/>
    <p:sldId id="270" r:id="rId5"/>
    <p:sldId id="274" r:id="rId6"/>
    <p:sldId id="278" r:id="rId7"/>
    <p:sldId id="26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61" r:id="rId19"/>
    <p:sldId id="275" r:id="rId20"/>
    <p:sldId id="279" r:id="rId21"/>
    <p:sldId id="262" r:id="rId22"/>
    <p:sldId id="276" r:id="rId23"/>
    <p:sldId id="277" r:id="rId24"/>
    <p:sldId id="291" r:id="rId25"/>
    <p:sldId id="266" r:id="rId26"/>
    <p:sldId id="280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D55010"/>
    <a:srgbClr val="4395B1"/>
    <a:srgbClr val="46A46C"/>
    <a:srgbClr val="8A9442"/>
    <a:srgbClr val="EF5AC5"/>
    <a:srgbClr val="639E28"/>
    <a:srgbClr val="34A28D"/>
    <a:srgbClr val="0A91F9"/>
    <a:srgbClr val="CA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4" autoAdjust="0"/>
    <p:restoredTop sz="92696"/>
  </p:normalViewPr>
  <p:slideViewPr>
    <p:cSldViewPr snapToGrid="0">
      <p:cViewPr varScale="1">
        <p:scale>
          <a:sx n="90" d="100"/>
          <a:sy n="90" d="100"/>
        </p:scale>
        <p:origin x="240" y="2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FCF27-DE1D-4C00-98C7-7B8A3779D9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EC2C4E-31FA-4F89-8049-EDCB1ACA4B11}">
      <dgm:prSet/>
      <dgm:spPr/>
      <dgm:t>
        <a:bodyPr/>
        <a:lstStyle/>
        <a:p>
          <a:r>
            <a:rPr lang="en-US" dirty="0"/>
            <a:t>No one has the right to make you feel these things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4B33E7C-20DD-4C98-B0AC-40222B33157E}" type="parTrans" cxnId="{928BA006-7649-4F98-B410-618C6153AABB}">
      <dgm:prSet/>
      <dgm:spPr/>
      <dgm:t>
        <a:bodyPr/>
        <a:lstStyle/>
        <a:p>
          <a:endParaRPr lang="en-US"/>
        </a:p>
      </dgm:t>
    </dgm:pt>
    <dgm:pt modelId="{22960F45-2E65-453B-8453-3F7A4F74482D}" type="sibTrans" cxnId="{928BA006-7649-4F98-B410-618C6153AABB}">
      <dgm:prSet/>
      <dgm:spPr/>
      <dgm:t>
        <a:bodyPr/>
        <a:lstStyle/>
        <a:p>
          <a:endParaRPr lang="en-US"/>
        </a:p>
      </dgm:t>
    </dgm:pt>
    <dgm:pt modelId="{D432535A-B0B0-40D3-A45A-FA3FB4F20421}">
      <dgm:prSet/>
      <dgm:spPr/>
      <dgm:t>
        <a:bodyPr/>
        <a:lstStyle/>
        <a:p>
          <a:r>
            <a:rPr lang="en-US" dirty="0"/>
            <a:t>When someone is mean to you for no reason it means they are angry with themselves. </a:t>
          </a:r>
        </a:p>
      </dgm:t>
    </dgm:pt>
    <dgm:pt modelId="{4D5E68EC-FEA6-4570-9871-E8A613473843}" type="parTrans" cxnId="{EC1666BA-544C-4581-B52E-6447F65CDD13}">
      <dgm:prSet/>
      <dgm:spPr/>
      <dgm:t>
        <a:bodyPr/>
        <a:lstStyle/>
        <a:p>
          <a:endParaRPr lang="en-US"/>
        </a:p>
      </dgm:t>
    </dgm:pt>
    <dgm:pt modelId="{39865199-93C9-4362-A81A-9024B687311B}" type="sibTrans" cxnId="{EC1666BA-544C-4581-B52E-6447F65CDD13}">
      <dgm:prSet/>
      <dgm:spPr/>
      <dgm:t>
        <a:bodyPr/>
        <a:lstStyle/>
        <a:p>
          <a:endParaRPr lang="en-US"/>
        </a:p>
      </dgm:t>
    </dgm:pt>
    <dgm:pt modelId="{2C88EB01-7964-4394-B8FA-39D5F9C7FA4A}">
      <dgm:prSet/>
      <dgm:spPr/>
      <dgm:t>
        <a:bodyPr/>
        <a:lstStyle/>
        <a:p>
          <a:r>
            <a:rPr lang="en-US" dirty="0"/>
            <a:t>What are some feelings you may feel when these things happen?</a:t>
          </a:r>
        </a:p>
      </dgm:t>
    </dgm:pt>
    <dgm:pt modelId="{DC04665D-2E92-441B-A5F9-92E689DE0619}" type="parTrans" cxnId="{7655F2D5-8051-4216-A09F-F21B1080E3F0}">
      <dgm:prSet/>
      <dgm:spPr/>
      <dgm:t>
        <a:bodyPr/>
        <a:lstStyle/>
        <a:p>
          <a:endParaRPr lang="en-US"/>
        </a:p>
      </dgm:t>
    </dgm:pt>
    <dgm:pt modelId="{E5E8D4E4-F956-417E-B4A8-0A58371B9379}" type="sibTrans" cxnId="{7655F2D5-8051-4216-A09F-F21B1080E3F0}">
      <dgm:prSet/>
      <dgm:spPr/>
      <dgm:t>
        <a:bodyPr/>
        <a:lstStyle/>
        <a:p>
          <a:endParaRPr lang="en-US"/>
        </a:p>
      </dgm:t>
    </dgm:pt>
    <dgm:pt modelId="{7FB3B284-06CB-4B0F-9DD9-BF149A54293E}" type="pres">
      <dgm:prSet presAssocID="{EFFFCF27-DE1D-4C00-98C7-7B8A3779D9AF}" presName="root" presStyleCnt="0">
        <dgm:presLayoutVars>
          <dgm:dir/>
          <dgm:resizeHandles val="exact"/>
        </dgm:presLayoutVars>
      </dgm:prSet>
      <dgm:spPr/>
    </dgm:pt>
    <dgm:pt modelId="{F553E319-5142-4D79-ABC9-8C568132E4B1}" type="pres">
      <dgm:prSet presAssocID="{5DEC2C4E-31FA-4F89-8049-EDCB1ACA4B11}" presName="compNode" presStyleCnt="0"/>
      <dgm:spPr/>
    </dgm:pt>
    <dgm:pt modelId="{A87CC554-6D5B-4755-B875-65E7E95F7BFC}" type="pres">
      <dgm:prSet presAssocID="{5DEC2C4E-31FA-4F89-8049-EDCB1ACA4B11}" presName="bgRect" presStyleLbl="bgShp" presStyleIdx="0" presStyleCnt="3" custLinFactNeighborX="-8238" custLinFactNeighborY="-43"/>
      <dgm:spPr>
        <a:solidFill>
          <a:schemeClr val="accent2">
            <a:lumMod val="60000"/>
            <a:lumOff val="40000"/>
          </a:schemeClr>
        </a:solidFill>
      </dgm:spPr>
    </dgm:pt>
    <dgm:pt modelId="{15DB6EBD-3DBE-4156-8B32-E0AF49AC722E}" type="pres">
      <dgm:prSet presAssocID="{5DEC2C4E-31FA-4F89-8049-EDCB1ACA4B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5F6FD5BB-5506-47BE-88D5-EED0BE4AD21A}" type="pres">
      <dgm:prSet presAssocID="{5DEC2C4E-31FA-4F89-8049-EDCB1ACA4B11}" presName="spaceRect" presStyleCnt="0"/>
      <dgm:spPr/>
    </dgm:pt>
    <dgm:pt modelId="{AB8D18AE-FDEB-4E82-A05B-01483AC06A1B}" type="pres">
      <dgm:prSet presAssocID="{5DEC2C4E-31FA-4F89-8049-EDCB1ACA4B11}" presName="parTx" presStyleLbl="revTx" presStyleIdx="0" presStyleCnt="3">
        <dgm:presLayoutVars>
          <dgm:chMax val="0"/>
          <dgm:chPref val="0"/>
        </dgm:presLayoutVars>
      </dgm:prSet>
      <dgm:spPr/>
    </dgm:pt>
    <dgm:pt modelId="{4F38CB3B-094A-4B97-8210-D0F49513015F}" type="pres">
      <dgm:prSet presAssocID="{22960F45-2E65-453B-8453-3F7A4F74482D}" presName="sibTrans" presStyleCnt="0"/>
      <dgm:spPr/>
    </dgm:pt>
    <dgm:pt modelId="{981490C6-81CF-4BF7-AC23-80D971A469A3}" type="pres">
      <dgm:prSet presAssocID="{D432535A-B0B0-40D3-A45A-FA3FB4F20421}" presName="compNode" presStyleCnt="0"/>
      <dgm:spPr/>
    </dgm:pt>
    <dgm:pt modelId="{44ADB131-41D0-4918-9023-39085550BC8C}" type="pres">
      <dgm:prSet presAssocID="{D432535A-B0B0-40D3-A45A-FA3FB4F20421}" presName="bgRect" presStyleLbl="bgShp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B9A2A9D5-26FB-42FF-9F6D-174E6AAD379A}" type="pres">
      <dgm:prSet presAssocID="{D432535A-B0B0-40D3-A45A-FA3FB4F204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813C95AA-A888-40A3-BE2A-19EA51D231DA}" type="pres">
      <dgm:prSet presAssocID="{D432535A-B0B0-40D3-A45A-FA3FB4F20421}" presName="spaceRect" presStyleCnt="0"/>
      <dgm:spPr/>
    </dgm:pt>
    <dgm:pt modelId="{8CE7BA1E-3468-4332-BB75-0AA892FFB6F2}" type="pres">
      <dgm:prSet presAssocID="{D432535A-B0B0-40D3-A45A-FA3FB4F20421}" presName="parTx" presStyleLbl="revTx" presStyleIdx="1" presStyleCnt="3">
        <dgm:presLayoutVars>
          <dgm:chMax val="0"/>
          <dgm:chPref val="0"/>
        </dgm:presLayoutVars>
      </dgm:prSet>
      <dgm:spPr/>
    </dgm:pt>
    <dgm:pt modelId="{A633F583-0669-46A5-8167-7B731D9CF1BE}" type="pres">
      <dgm:prSet presAssocID="{39865199-93C9-4362-A81A-9024B687311B}" presName="sibTrans" presStyleCnt="0"/>
      <dgm:spPr/>
    </dgm:pt>
    <dgm:pt modelId="{883F446B-64A1-4E8E-A334-96A114CC8C19}" type="pres">
      <dgm:prSet presAssocID="{2C88EB01-7964-4394-B8FA-39D5F9C7FA4A}" presName="compNode" presStyleCnt="0"/>
      <dgm:spPr/>
    </dgm:pt>
    <dgm:pt modelId="{B146A02E-249B-443C-86A0-B61FD8488716}" type="pres">
      <dgm:prSet presAssocID="{2C88EB01-7964-4394-B8FA-39D5F9C7FA4A}" presName="bgRect" presStyleLbl="bgShp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AB0F400-7CCB-42EE-9C8C-D8BDE1981EA3}" type="pres">
      <dgm:prSet presAssocID="{2C88EB01-7964-4394-B8FA-39D5F9C7FA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43BF1A5F-E4F9-432B-ACF8-941694197589}" type="pres">
      <dgm:prSet presAssocID="{2C88EB01-7964-4394-B8FA-39D5F9C7FA4A}" presName="spaceRect" presStyleCnt="0"/>
      <dgm:spPr/>
    </dgm:pt>
    <dgm:pt modelId="{1A174168-1DC8-49F7-B323-EA45BAF97CF0}" type="pres">
      <dgm:prSet presAssocID="{2C88EB01-7964-4394-B8FA-39D5F9C7FA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8BA006-7649-4F98-B410-618C6153AABB}" srcId="{EFFFCF27-DE1D-4C00-98C7-7B8A3779D9AF}" destId="{5DEC2C4E-31FA-4F89-8049-EDCB1ACA4B11}" srcOrd="0" destOrd="0" parTransId="{E4B33E7C-20DD-4C98-B0AC-40222B33157E}" sibTransId="{22960F45-2E65-453B-8453-3F7A4F74482D}"/>
    <dgm:cxn modelId="{F3C7C35B-50B0-4AAA-BBD8-208799127A85}" type="presOf" srcId="{5DEC2C4E-31FA-4F89-8049-EDCB1ACA4B11}" destId="{AB8D18AE-FDEB-4E82-A05B-01483AC06A1B}" srcOrd="0" destOrd="0" presId="urn:microsoft.com/office/officeart/2018/2/layout/IconVerticalSolidList"/>
    <dgm:cxn modelId="{1F72B099-6288-45A6-B9E5-7483D597BD6B}" type="presOf" srcId="{2C88EB01-7964-4394-B8FA-39D5F9C7FA4A}" destId="{1A174168-1DC8-49F7-B323-EA45BAF97CF0}" srcOrd="0" destOrd="0" presId="urn:microsoft.com/office/officeart/2018/2/layout/IconVerticalSolidList"/>
    <dgm:cxn modelId="{E7EB639F-2605-4B1F-BDCC-D7059FE7B198}" type="presOf" srcId="{EFFFCF27-DE1D-4C00-98C7-7B8A3779D9AF}" destId="{7FB3B284-06CB-4B0F-9DD9-BF149A54293E}" srcOrd="0" destOrd="0" presId="urn:microsoft.com/office/officeart/2018/2/layout/IconVerticalSolidList"/>
    <dgm:cxn modelId="{CCE4A0A5-C408-4C1F-95FC-19296270EDBF}" type="presOf" srcId="{D432535A-B0B0-40D3-A45A-FA3FB4F20421}" destId="{8CE7BA1E-3468-4332-BB75-0AA892FFB6F2}" srcOrd="0" destOrd="0" presId="urn:microsoft.com/office/officeart/2018/2/layout/IconVerticalSolidList"/>
    <dgm:cxn modelId="{EC1666BA-544C-4581-B52E-6447F65CDD13}" srcId="{EFFFCF27-DE1D-4C00-98C7-7B8A3779D9AF}" destId="{D432535A-B0B0-40D3-A45A-FA3FB4F20421}" srcOrd="1" destOrd="0" parTransId="{4D5E68EC-FEA6-4570-9871-E8A613473843}" sibTransId="{39865199-93C9-4362-A81A-9024B687311B}"/>
    <dgm:cxn modelId="{7655F2D5-8051-4216-A09F-F21B1080E3F0}" srcId="{EFFFCF27-DE1D-4C00-98C7-7B8A3779D9AF}" destId="{2C88EB01-7964-4394-B8FA-39D5F9C7FA4A}" srcOrd="2" destOrd="0" parTransId="{DC04665D-2E92-441B-A5F9-92E689DE0619}" sibTransId="{E5E8D4E4-F956-417E-B4A8-0A58371B9379}"/>
    <dgm:cxn modelId="{AD46D5A3-EA78-461E-88E2-217393EDCF01}" type="presParOf" srcId="{7FB3B284-06CB-4B0F-9DD9-BF149A54293E}" destId="{F553E319-5142-4D79-ABC9-8C568132E4B1}" srcOrd="0" destOrd="0" presId="urn:microsoft.com/office/officeart/2018/2/layout/IconVerticalSolidList"/>
    <dgm:cxn modelId="{207D1031-D6F2-4691-B226-E1383A3E72D6}" type="presParOf" srcId="{F553E319-5142-4D79-ABC9-8C568132E4B1}" destId="{A87CC554-6D5B-4755-B875-65E7E95F7BFC}" srcOrd="0" destOrd="0" presId="urn:microsoft.com/office/officeart/2018/2/layout/IconVerticalSolidList"/>
    <dgm:cxn modelId="{3B3945D4-0D28-4000-A80D-A90C6E31746C}" type="presParOf" srcId="{F553E319-5142-4D79-ABC9-8C568132E4B1}" destId="{15DB6EBD-3DBE-4156-8B32-E0AF49AC722E}" srcOrd="1" destOrd="0" presId="urn:microsoft.com/office/officeart/2018/2/layout/IconVerticalSolidList"/>
    <dgm:cxn modelId="{706E7913-B6F2-434B-A764-8E9CCAB5AB92}" type="presParOf" srcId="{F553E319-5142-4D79-ABC9-8C568132E4B1}" destId="{5F6FD5BB-5506-47BE-88D5-EED0BE4AD21A}" srcOrd="2" destOrd="0" presId="urn:microsoft.com/office/officeart/2018/2/layout/IconVerticalSolidList"/>
    <dgm:cxn modelId="{FAD4CBE1-7F1A-4B74-B18B-33BA1961E4E7}" type="presParOf" srcId="{F553E319-5142-4D79-ABC9-8C568132E4B1}" destId="{AB8D18AE-FDEB-4E82-A05B-01483AC06A1B}" srcOrd="3" destOrd="0" presId="urn:microsoft.com/office/officeart/2018/2/layout/IconVerticalSolidList"/>
    <dgm:cxn modelId="{4AE457B9-7042-4D3B-9D83-B03603C1305E}" type="presParOf" srcId="{7FB3B284-06CB-4B0F-9DD9-BF149A54293E}" destId="{4F38CB3B-094A-4B97-8210-D0F49513015F}" srcOrd="1" destOrd="0" presId="urn:microsoft.com/office/officeart/2018/2/layout/IconVerticalSolidList"/>
    <dgm:cxn modelId="{2BB59AE6-9280-448D-BD08-640B8A70DE58}" type="presParOf" srcId="{7FB3B284-06CB-4B0F-9DD9-BF149A54293E}" destId="{981490C6-81CF-4BF7-AC23-80D971A469A3}" srcOrd="2" destOrd="0" presId="urn:microsoft.com/office/officeart/2018/2/layout/IconVerticalSolidList"/>
    <dgm:cxn modelId="{3A5264D5-8B3F-41BC-BE74-E1D3E2458B07}" type="presParOf" srcId="{981490C6-81CF-4BF7-AC23-80D971A469A3}" destId="{44ADB131-41D0-4918-9023-39085550BC8C}" srcOrd="0" destOrd="0" presId="urn:microsoft.com/office/officeart/2018/2/layout/IconVerticalSolidList"/>
    <dgm:cxn modelId="{CD1490C7-9CBE-44BD-BCD5-1795C3061B47}" type="presParOf" srcId="{981490C6-81CF-4BF7-AC23-80D971A469A3}" destId="{B9A2A9D5-26FB-42FF-9F6D-174E6AAD379A}" srcOrd="1" destOrd="0" presId="urn:microsoft.com/office/officeart/2018/2/layout/IconVerticalSolidList"/>
    <dgm:cxn modelId="{BB21A535-DA80-48B0-A76B-2D405425BE59}" type="presParOf" srcId="{981490C6-81CF-4BF7-AC23-80D971A469A3}" destId="{813C95AA-A888-40A3-BE2A-19EA51D231DA}" srcOrd="2" destOrd="0" presId="urn:microsoft.com/office/officeart/2018/2/layout/IconVerticalSolidList"/>
    <dgm:cxn modelId="{F5BE235C-2221-4614-A8A9-189001F5C29B}" type="presParOf" srcId="{981490C6-81CF-4BF7-AC23-80D971A469A3}" destId="{8CE7BA1E-3468-4332-BB75-0AA892FFB6F2}" srcOrd="3" destOrd="0" presId="urn:microsoft.com/office/officeart/2018/2/layout/IconVerticalSolidList"/>
    <dgm:cxn modelId="{3C931C60-5493-47F7-9B72-6F2B9186E9D1}" type="presParOf" srcId="{7FB3B284-06CB-4B0F-9DD9-BF149A54293E}" destId="{A633F583-0669-46A5-8167-7B731D9CF1BE}" srcOrd="3" destOrd="0" presId="urn:microsoft.com/office/officeart/2018/2/layout/IconVerticalSolidList"/>
    <dgm:cxn modelId="{C841949C-D567-4CAC-9998-A7664F717BA0}" type="presParOf" srcId="{7FB3B284-06CB-4B0F-9DD9-BF149A54293E}" destId="{883F446B-64A1-4E8E-A334-96A114CC8C19}" srcOrd="4" destOrd="0" presId="urn:microsoft.com/office/officeart/2018/2/layout/IconVerticalSolidList"/>
    <dgm:cxn modelId="{CE43B31E-9D51-4A31-9F7D-DFCE032BF917}" type="presParOf" srcId="{883F446B-64A1-4E8E-A334-96A114CC8C19}" destId="{B146A02E-249B-443C-86A0-B61FD8488716}" srcOrd="0" destOrd="0" presId="urn:microsoft.com/office/officeart/2018/2/layout/IconVerticalSolidList"/>
    <dgm:cxn modelId="{1D2ACD7D-2B49-4887-91C7-5D3CD5CF3307}" type="presParOf" srcId="{883F446B-64A1-4E8E-A334-96A114CC8C19}" destId="{FAB0F400-7CCB-42EE-9C8C-D8BDE1981EA3}" srcOrd="1" destOrd="0" presId="urn:microsoft.com/office/officeart/2018/2/layout/IconVerticalSolidList"/>
    <dgm:cxn modelId="{586395DE-89EF-4354-8AF7-3C5AFC23D2A9}" type="presParOf" srcId="{883F446B-64A1-4E8E-A334-96A114CC8C19}" destId="{43BF1A5F-E4F9-432B-ACF8-941694197589}" srcOrd="2" destOrd="0" presId="urn:microsoft.com/office/officeart/2018/2/layout/IconVerticalSolidList"/>
    <dgm:cxn modelId="{B976A9B2-4010-4A64-BFE9-293AE45160B4}" type="presParOf" srcId="{883F446B-64A1-4E8E-A334-96A114CC8C19}" destId="{1A174168-1DC8-49F7-B323-EA45BAF97C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CC554-6D5B-4755-B875-65E7E95F7BFC}">
      <dsp:nvSpPr>
        <dsp:cNvPr id="0" name=""/>
        <dsp:cNvSpPr/>
      </dsp:nvSpPr>
      <dsp:spPr>
        <a:xfrm>
          <a:off x="0" y="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B6EBD-3DBE-4156-8B32-E0AF49AC722E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D18AE-FDEB-4E82-A05B-01483AC06A1B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 one has the right to make you feel these things</a:t>
          </a:r>
        </a:p>
      </dsp:txBody>
      <dsp:txXfrm>
        <a:off x="1840447" y="680"/>
        <a:ext cx="4420652" cy="1593460"/>
      </dsp:txXfrm>
    </dsp:sp>
    <dsp:sp modelId="{44ADB131-41D0-4918-9023-39085550BC8C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2A9D5-26FB-42FF-9F6D-174E6AAD379A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7BA1E-3468-4332-BB75-0AA892FFB6F2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When someone is mean to you for no reason it means they are angry with themselves. </a:t>
          </a:r>
        </a:p>
      </dsp:txBody>
      <dsp:txXfrm>
        <a:off x="1840447" y="1992507"/>
        <a:ext cx="4420652" cy="1593460"/>
      </dsp:txXfrm>
    </dsp:sp>
    <dsp:sp modelId="{B146A02E-249B-443C-86A0-B61FD8488716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0F400-7CCB-42EE-9C8C-D8BDE1981EA3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74168-1DC8-49F7-B323-EA45BAF97CF0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are some feelings you may feel when these things happen?</a:t>
          </a:r>
        </a:p>
      </dsp:txBody>
      <dsp:txXfrm>
        <a:off x="1840447" y="3984333"/>
        <a:ext cx="4420652" cy="1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80C3-7C3C-E34E-8BE4-5B0E956EA7B8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26754-3A83-164C-A9A1-B268A9A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onelove.org/signs-unhealthy-relationship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hlinkClick r:id="rId3"/>
              </a:rPr>
              <a:t>https://www.joinonelove.org/signs-unhealthy-relationship/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26754-3A83-164C-A9A1-B268A9AF03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customer-service-1433642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hyperlink" Target="https://pixabay.com/en/classroom-cooperative-learning-1297779/" TargetMode="Externa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74843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Workshop 3: What is not a healthy Relationship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ltGray">
          <a:xfrm>
            <a:off x="0" y="359228"/>
            <a:ext cx="4996543" cy="12572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914" y="565879"/>
            <a:ext cx="4384000" cy="8464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14" y="1934077"/>
            <a:ext cx="4514629" cy="3994551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AC72AE-DE88-E24B-BC64-9DA526CE9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41" y="-41959"/>
            <a:ext cx="6692960" cy="68999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35073C-9F14-E442-884E-A3FA1CD16700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6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02BEBC-4FEC-A14A-BCC9-3BB1EEEA1FF4}"/>
              </a:ext>
            </a:extLst>
          </p:cNvPr>
          <p:cNvSpPr/>
          <p:nvPr userDrawn="1"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6657DF-8871-3440-9CA9-0819CE37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B83C6-F073-E447-A214-54B01057E374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9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AC9B8F-19BC-CA40-8820-55D568DB0E7A}"/>
              </a:ext>
            </a:extLst>
          </p:cNvPr>
          <p:cNvSpPr/>
          <p:nvPr userDrawn="1"/>
        </p:nvSpPr>
        <p:spPr>
          <a:xfrm>
            <a:off x="6613071" y="0"/>
            <a:ext cx="557892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889907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753228"/>
            <a:ext cx="8084552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1C4F88-7EBB-BF49-AAE8-C415F82A40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8212" y="764538"/>
            <a:ext cx="3360531" cy="2503595"/>
          </a:xfrm>
          <a:prstGeom prst="rect">
            <a:avLst/>
          </a:prstGeom>
        </p:spPr>
      </p:pic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4174476-43D1-3745-BED9-9F34E5543E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54451" y="3589866"/>
            <a:ext cx="2628054" cy="2628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F2730F-730F-EF43-A8B8-52544F2B4186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77999-27AD-E848-9AE6-542317F283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900" y="2290763"/>
            <a:ext cx="5510213" cy="37766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00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D0E26E-3B6A-C94A-9222-E700AB66D3E7}"/>
              </a:ext>
            </a:extLst>
          </p:cNvPr>
          <p:cNvSpPr/>
          <p:nvPr userDrawn="1"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C77E7-1B7B-3A42-A25F-679FA0DBB7EA}"/>
              </a:ext>
            </a:extLst>
          </p:cNvPr>
          <p:cNvSpPr/>
          <p:nvPr userDrawn="1"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5B92B-53E1-814F-BD8E-D8FE0464B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B9302D6-9534-244C-9FE6-6E74390F96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95525" y="2606675"/>
            <a:ext cx="2490788" cy="23256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logo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6CDF682-665B-514E-B475-4F1CBC16B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1888" y="2606675"/>
            <a:ext cx="4348162" cy="232568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Name, Organization Name, Email and Website or Social 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5AD6F-1484-8741-8D3B-D8071DC8E320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Values we’ll stand by for these workshops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8AAFF15-12BA-8945-8D6C-B1F44FF27B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6313" y="2652713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E44355-4180-CE4B-A5CC-D5137B89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25237" y="2482189"/>
            <a:ext cx="1066800" cy="1114425"/>
            <a:chOff x="1219200" y="2482189"/>
            <a:chExt cx="1066800" cy="1114425"/>
          </a:xfrm>
          <a:solidFill>
            <a:schemeClr val="bg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319816-68B4-E044-9A5A-4CE2F525622C}"/>
                </a:ext>
              </a:extLst>
            </p:cNvPr>
            <p:cNvSpPr/>
            <p:nvPr userDrawn="1"/>
          </p:nvSpPr>
          <p:spPr>
            <a:xfrm>
              <a:off x="1219200" y="2482189"/>
              <a:ext cx="1066800" cy="1114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Heart">
              <a:extLst>
                <a:ext uri="{FF2B5EF4-FFF2-40B4-BE49-F238E27FC236}">
                  <a16:creationId xmlns:a16="http://schemas.microsoft.com/office/drawing/2014/main" id="{5AD39D85-4084-674E-8E38-AFD724901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0" y="2617125"/>
              <a:ext cx="914400" cy="914400"/>
            </a:xfrm>
            <a:prstGeom prst="rect">
              <a:avLst/>
            </a:prstGeom>
          </p:spPr>
        </p:pic>
      </p:grp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A24CA9E-92F4-5944-9302-190504199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0942" y="261712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2D0A4-510F-B04C-A734-326E461C4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56624" y="2482188"/>
            <a:ext cx="1066800" cy="1114425"/>
            <a:chOff x="4850587" y="2482188"/>
            <a:chExt cx="1066800" cy="111442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70D1D6-2F41-5346-AD3B-BCAB532BD882}"/>
                </a:ext>
              </a:extLst>
            </p:cNvPr>
            <p:cNvSpPr/>
            <p:nvPr userDrawn="1"/>
          </p:nvSpPr>
          <p:spPr>
            <a:xfrm>
              <a:off x="4850587" y="2482188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Ear">
              <a:extLst>
                <a:ext uri="{FF2B5EF4-FFF2-40B4-BE49-F238E27FC236}">
                  <a16:creationId xmlns:a16="http://schemas.microsoft.com/office/drawing/2014/main" id="{8C3F03DC-6A83-F947-9D9E-7C8ABC76F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5669" y="2600108"/>
              <a:ext cx="914400" cy="914400"/>
            </a:xfrm>
            <a:prstGeom prst="rect">
              <a:avLst/>
            </a:prstGeom>
          </p:spPr>
        </p:pic>
      </p:grp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0DADAC7-EED5-8A4E-8386-E968160985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9088" y="2582201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CD991F-BEC7-9146-ACBB-E13888D780D0}"/>
              </a:ext>
            </a:extLst>
          </p:cNvPr>
          <p:cNvGrpSpPr/>
          <p:nvPr userDrawn="1"/>
        </p:nvGrpSpPr>
        <p:grpSpPr>
          <a:xfrm>
            <a:off x="8282222" y="2513343"/>
            <a:ext cx="1066800" cy="1114425"/>
            <a:chOff x="8405472" y="2482189"/>
            <a:chExt cx="1066800" cy="11144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D02687-4344-8746-AE84-254043F58659}"/>
                </a:ext>
              </a:extLst>
            </p:cNvPr>
            <p:cNvSpPr/>
            <p:nvPr userDrawn="1"/>
          </p:nvSpPr>
          <p:spPr>
            <a:xfrm>
              <a:off x="8405472" y="2482189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5FCD0FBC-8A40-5D42-AB4A-92EC31176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81672" y="2620765"/>
              <a:ext cx="914400" cy="914400"/>
            </a:xfrm>
            <a:prstGeom prst="rect">
              <a:avLst/>
            </a:prstGeom>
          </p:spPr>
        </p:pic>
      </p:grp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4721964-94EE-6741-860E-99F5C9E107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014" y="454977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A75E8F-D459-C641-886E-8CB99DA00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4282" y="4388115"/>
            <a:ext cx="1066800" cy="1114425"/>
            <a:chOff x="1198245" y="4388115"/>
            <a:chExt cx="1066800" cy="1114425"/>
          </a:xfrm>
          <a:solidFill>
            <a:schemeClr val="tx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A38022-9B4E-A147-A6C2-C4DD668369BE}"/>
                </a:ext>
              </a:extLst>
            </p:cNvPr>
            <p:cNvSpPr/>
            <p:nvPr userDrawn="1"/>
          </p:nvSpPr>
          <p:spPr>
            <a:xfrm>
              <a:off x="1198245" y="4388115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Cheers">
              <a:extLst>
                <a:ext uri="{FF2B5EF4-FFF2-40B4-BE49-F238E27FC236}">
                  <a16:creationId xmlns:a16="http://schemas.microsoft.com/office/drawing/2014/main" id="{63AEB118-5793-DD4B-BB0F-7A6AA75D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19200" y="4496372"/>
              <a:ext cx="914400" cy="914400"/>
            </a:xfrm>
            <a:prstGeom prst="rect">
              <a:avLst/>
            </a:prstGeom>
          </p:spPr>
        </p:pic>
      </p:grp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7D41F86-5460-7C40-BDA6-D37681B9EC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0942" y="4549775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8B7BCC-0003-CA46-9F7B-C89337F0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56624" y="4388115"/>
            <a:ext cx="1066800" cy="1114425"/>
            <a:chOff x="4850587" y="4388115"/>
            <a:chExt cx="1066800" cy="111442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BC9E4A-B9EF-D940-A2C8-35069D48FDF8}"/>
                </a:ext>
              </a:extLst>
            </p:cNvPr>
            <p:cNvSpPr/>
            <p:nvPr userDrawn="1"/>
          </p:nvSpPr>
          <p:spPr>
            <a:xfrm>
              <a:off x="4850587" y="4388115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Head with gears">
              <a:extLst>
                <a:ext uri="{FF2B5EF4-FFF2-40B4-BE49-F238E27FC236}">
                  <a16:creationId xmlns:a16="http://schemas.microsoft.com/office/drawing/2014/main" id="{FADF7997-3516-E94F-9C40-852BDC5FF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26787" y="4513024"/>
              <a:ext cx="914400" cy="914400"/>
            </a:xfrm>
            <a:prstGeom prst="rect">
              <a:avLst/>
            </a:prstGeom>
          </p:spPr>
        </p:pic>
      </p:grp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B1C9B4B-7132-7B48-A75D-BDA9F6BC0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9087" y="4519282"/>
            <a:ext cx="1965325" cy="84455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CB3985-F942-ED42-A65C-37D586AC2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82222" y="4450424"/>
            <a:ext cx="1066800" cy="1114425"/>
            <a:chOff x="8476185" y="4450424"/>
            <a:chExt cx="1066800" cy="111442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7507A7-4D73-9543-BA18-DAE7F722A0ED}"/>
                </a:ext>
              </a:extLst>
            </p:cNvPr>
            <p:cNvSpPr/>
            <p:nvPr userDrawn="1"/>
          </p:nvSpPr>
          <p:spPr>
            <a:xfrm>
              <a:off x="8476185" y="4450424"/>
              <a:ext cx="1066800" cy="1114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Smiling face with solid fill">
              <a:extLst>
                <a:ext uri="{FF2B5EF4-FFF2-40B4-BE49-F238E27FC236}">
                  <a16:creationId xmlns:a16="http://schemas.microsoft.com/office/drawing/2014/main" id="{0A3FA593-E536-564D-B4E3-2904FC82ED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52385" y="4562751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A827750-0EC6-0E43-B607-FEEBC381332E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at sitting on top of a mountain&#10;&#10;Description automatically generated">
            <a:extLst>
              <a:ext uri="{FF2B5EF4-FFF2-40B4-BE49-F238E27FC236}">
                <a16:creationId xmlns:a16="http://schemas.microsoft.com/office/drawing/2014/main" id="{7569AB85-5AC0-2147-B94D-CBD08159F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53543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505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408071"/>
            <a:ext cx="9613860" cy="15281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FCCA2-A93C-134D-B4FD-A535D0961CF6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940395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E037C-ADFC-C746-8F58-2DB54E0C524E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7008E-AC65-CD4F-BCCE-51AC0124E52A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EE2D7-FE36-DA49-8EA5-451DCD7E103A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06CC9-15C6-6741-9037-43454A6A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r="37890" b="60400"/>
          <a:stretch/>
        </p:blipFill>
        <p:spPr>
          <a:xfrm>
            <a:off x="4099775" y="1900316"/>
            <a:ext cx="3992450" cy="2686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5387B-B3FC-FC4B-B037-58323F481B07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5A1A5-571A-3B4D-BC03-25B9D930436B}"/>
              </a:ext>
            </a:extLst>
          </p:cNvPr>
          <p:cNvSpPr txBox="1"/>
          <p:nvPr userDrawn="1"/>
        </p:nvSpPr>
        <p:spPr>
          <a:xfrm>
            <a:off x="2717442" y="4559121"/>
            <a:ext cx="674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10 Signs of Unhealthy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004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095B6-AC2D-2848-B8C3-78C329C71899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Insert Number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7F23524-9A1B-E044-AE23-F54BC1DD5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7774" y="2679700"/>
            <a:ext cx="5274365" cy="4944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Insert Sub-heading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2D99073-D6DD-6C46-B41B-8489BCD2E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7774" y="3173413"/>
            <a:ext cx="5274365" cy="2344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1512F5E4-C245-424B-BE3F-A08EE616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0383" y="2679700"/>
            <a:ext cx="2538413" cy="283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4283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ltGray">
          <a:xfrm>
            <a:off x="-1" y="1646931"/>
            <a:ext cx="3641271" cy="329095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E5A9A4-6A87-2340-84AC-32D34FAD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83163"/>
            <a:ext cx="3135085" cy="28214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4AB7C-CA13-FD4C-8CD9-5C30CC15AAA8}"/>
              </a:ext>
            </a:extLst>
          </p:cNvPr>
          <p:cNvSpPr txBox="1"/>
          <p:nvPr userDrawn="1"/>
        </p:nvSpPr>
        <p:spPr>
          <a:xfrm>
            <a:off x="0" y="6450373"/>
            <a:ext cx="6547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Women’s Initiative for Self Empowerment | www.womenofwise.org |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30CC-6B5E-4F97-AE93-A041FC3DDAD7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00F7E-F44D-4861-8CFA-F1B04661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2" r:id="rId9"/>
    <p:sldLayoutId id="2147483673" r:id="rId10"/>
    <p:sldLayoutId id="2147483674" r:id="rId11"/>
    <p:sldLayoutId id="2147483690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ofwis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7484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913-0CAB-4D2B-BA6A-273B27F2B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 3: What is not a healthy Relationship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860C5-86C9-5E4C-8B9C-C4A364A59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This content was organized by the Women’s Initiative for Self Empowerment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www.womenofwise.org</a:t>
            </a:r>
            <a:r>
              <a:rPr lang="en-US" sz="1800" dirty="0"/>
              <a:t> | 2021</a:t>
            </a:r>
          </a:p>
        </p:txBody>
      </p:sp>
    </p:spTree>
    <p:extLst>
      <p:ext uri="{BB962C8B-B14F-4D97-AF65-F5344CB8AC3E}">
        <p14:creationId xmlns:p14="http://schemas.microsoft.com/office/powerpoint/2010/main" val="289360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454B-D406-CB48-81A0-651232AB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24F47-604F-6748-82D3-F04164D96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u="sng" dirty="0">
                <a:latin typeface="Century" panose="02040604050505020304" pitchFamily="18" charset="0"/>
              </a:rPr>
              <a:t>Sabotage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18B3C-4560-C143-833C-386948D24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purposefully ruins your reputation, achievements, or success.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A61AFF2-8813-9C45-AD1E-592AD6807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4987" r="63434" b="9069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107304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31DB-04BA-DF4E-9329-3FE79307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0B88D-BE3B-3E4B-8F0D-EF078F1F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Guilting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8409A-E931-6349-AEE9-048F62840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makes you feel responsible for their actions or makes you feel like it’s your job to keep them happy.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0A6CEBC-097F-4541-B4D4-95579A555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8141" r="63752" b="8794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55118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7F7E-402F-7847-82FB-718041FD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2D03D-B28C-2340-8AF4-E4E9409C4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774" y="2679700"/>
            <a:ext cx="5274365" cy="494424"/>
          </a:xfrm>
        </p:spPr>
        <p:txBody>
          <a:bodyPr>
            <a:normAutofit lnSpcReduction="10000"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Deflecting </a:t>
            </a:r>
            <a:r>
              <a:rPr lang="en-US" sz="3000" u="sng" dirty="0" err="1">
                <a:latin typeface="Century" panose="02040604050505020304" pitchFamily="18" charset="0"/>
              </a:rPr>
              <a:t>Responbility</a:t>
            </a:r>
            <a:r>
              <a:rPr lang="en-US" sz="3000" u="sng" dirty="0">
                <a:latin typeface="Century" panose="020406040505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182C6D-73C2-B946-99A4-6ACE10698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repeatedly makes excuses for their unhealthy behavior.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850E0AA-1682-414C-92E0-0C318E065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15748" r="65913" b="17787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302098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35E2-1449-6440-ACC0-D8CA7AC3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74298-6348-6441-A7C3-6F2545F2C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Possessiveness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EB2226-27C9-244D-8223-AB02FC2776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is jealous to a point where they try to control who you spend time with and what you do.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1B8A75D-EDEB-8847-A625-944B952AD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4444" r="66157" b="9883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98945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A9CB-31DA-FB44-9606-26FA8E07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0527A-E9CD-DD4D-BC05-A6F56F89E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Isolation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700B79-0BCA-8F46-B97F-53EB67A63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keeps you away from friends, family, or other people. 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31D15AA-8EDB-CD45-8A2D-A37A1C220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8641" r="64354" b="8816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307135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C0BD-0C54-FC47-BDDF-765F529E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06666-3958-CB4B-AA91-4D4F01EE5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Belittling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1F70A-FCA9-CA48-AD7F-DE7C58E505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does and says things to make you feel bad about yourself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539CE76-D9E2-5B47-8221-57BDF2AEB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6907" r="64286" b="9152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14847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2683-B95A-9C4D-9CEB-672CECC4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AE113-8B94-024A-A701-64B2D67AA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Volatility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329D5-0C8A-5B40-B128-CAB0B97F1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has a really strong, unpredictable reaction that makes you feel scared, confused or intimidated.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6C31877-C3EA-824C-97D2-FE480F80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12578" r="63685" b="11681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98124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EB29-2450-4D4C-8703-1274263E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ADE3-AD5A-0546-B28E-6CCACC062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000" u="sng" dirty="0">
                <a:latin typeface="Century" panose="02040604050505020304" pitchFamily="18" charset="0"/>
              </a:rPr>
              <a:t>Betrayal</a:t>
            </a:r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F10CE6-B26F-E54B-8F8F-801C4F4B34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is disloyal or acts in an intentionally dishonest way.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E71A5E-5CC7-274C-B290-2451C690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2173" r="64043" b="11448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99369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0E7F-E186-4010-8515-E89E96D3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400" dirty="0"/>
              <a:t>It’s Not okay to get your feelings hurt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669844-D4EF-4931-ABD5-642625428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3310808"/>
              </p:ext>
            </p:extLst>
          </p:nvPr>
        </p:nvGraphicFramePr>
        <p:xfrm>
          <a:off x="5076583" y="639762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7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CC554-6D5B-4755-B875-65E7E95F7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87CC554-6D5B-4755-B875-65E7E95F7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B6EBD-3DBE-4156-8B32-E0AF49AC7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5DB6EBD-3DBE-4156-8B32-E0AF49AC7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D18AE-FDEB-4E82-A05B-01483AC06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AB8D18AE-FDEB-4E82-A05B-01483AC06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DB131-41D0-4918-9023-39085550B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4ADB131-41D0-4918-9023-39085550B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A2A9D5-26FB-42FF-9F6D-174E6AAD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9A2A9D5-26FB-42FF-9F6D-174E6AAD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BA1E-3468-4332-BB75-0AA892FFB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CE7BA1E-3468-4332-BB75-0AA892FFB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6A02E-249B-443C-86A0-B61FD8488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146A02E-249B-443C-86A0-B61FD8488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0F400-7CCB-42EE-9C8C-D8BDE1981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AB0F400-7CCB-42EE-9C8C-D8BDE1981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174168-1DC8-49F7-B323-EA45BAF97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A174168-1DC8-49F7-B323-EA45BAF97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Bottom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would you say are the 3 signs you dislike the most in a relationship. Why?</a:t>
            </a:r>
          </a:p>
          <a:p>
            <a:r>
              <a:rPr lang="en-US" sz="1800" dirty="0"/>
              <a:t>If you feel comfortable, reflect on your relationships and what are some that you have experienced</a:t>
            </a:r>
          </a:p>
        </p:txBody>
      </p:sp>
    </p:spTree>
    <p:extLst>
      <p:ext uri="{BB962C8B-B14F-4D97-AF65-F5344CB8AC3E}">
        <p14:creationId xmlns:p14="http://schemas.microsoft.com/office/powerpoint/2010/main" val="24841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5FA1-BF73-48CE-ABD6-641C9F47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Values we’ll stand by for these workshops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E0A1-F233-AE40-9A3D-59B87903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Respect each other’s point of view, even if it is different from yours.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2991F-E020-544A-8B52-E774ED69D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listen to one another when they are sharing.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853AD4-8A84-CE46-8701-0B0A49A591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Let’s build each other up.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5BE63-C073-8C42-B091-E96C844F3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 are all in this together.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658AF6-E679-224D-8761-D9B357BDA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Let’s learn something new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BD0148-961D-784A-A32D-EE214EE7B3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This is a safe &amp; open space. What is said here stays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0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BBF8-09BD-4D83-88F4-529F9D15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situations</a:t>
            </a:r>
          </a:p>
        </p:txBody>
      </p:sp>
    </p:spTree>
    <p:extLst>
      <p:ext uri="{BB962C8B-B14F-4D97-AF65-F5344CB8AC3E}">
        <p14:creationId xmlns:p14="http://schemas.microsoft.com/office/powerpoint/2010/main" val="46753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Situation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Mary gets into a new relationship with Rahim. They are dating for 2 months now, and she wants to get his FB password. She says if he is not talking to any girls then he shouldn’t worry if she has it.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sign is she showing?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a healthy way for Rahim to approach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she doesn’t listen?</a:t>
            </a:r>
          </a:p>
        </p:txBody>
      </p:sp>
    </p:spTree>
    <p:extLst>
      <p:ext uri="{BB962C8B-B14F-4D97-AF65-F5344CB8AC3E}">
        <p14:creationId xmlns:p14="http://schemas.microsoft.com/office/powerpoint/2010/main" val="1339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Situation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Lani is best friends with </a:t>
            </a:r>
            <a:r>
              <a:rPr lang="en-US" sz="1800" dirty="0" err="1"/>
              <a:t>Hser</a:t>
            </a:r>
            <a:r>
              <a:rPr lang="en-US" sz="1800" dirty="0"/>
              <a:t> Lay </a:t>
            </a:r>
            <a:r>
              <a:rPr lang="en-US" sz="1800" dirty="0" err="1"/>
              <a:t>Ler</a:t>
            </a:r>
            <a:r>
              <a:rPr lang="en-US" sz="1800" dirty="0"/>
              <a:t>. Lani tells </a:t>
            </a:r>
            <a:r>
              <a:rPr lang="en-US" sz="1800" dirty="0" err="1"/>
              <a:t>Hser</a:t>
            </a:r>
            <a:r>
              <a:rPr lang="en-US" sz="1800" dirty="0"/>
              <a:t> Lay </a:t>
            </a:r>
            <a:r>
              <a:rPr lang="en-US" sz="1800" dirty="0" err="1"/>
              <a:t>Ler</a:t>
            </a:r>
            <a:r>
              <a:rPr lang="en-US" sz="1800" dirty="0"/>
              <a:t> that she really dislikes another friend Jamie, because he always makes her feel bad about herself. A week later, Lani finds out that he told Jamie. When she approaches him, he says it’s not his fault that she told him.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sign(s) is </a:t>
            </a:r>
            <a:r>
              <a:rPr lang="en-US" dirty="0" err="1"/>
              <a:t>Hser</a:t>
            </a:r>
            <a:r>
              <a:rPr lang="en-US" dirty="0"/>
              <a:t> Lay </a:t>
            </a:r>
            <a:r>
              <a:rPr lang="en-US" dirty="0" err="1"/>
              <a:t>Ler</a:t>
            </a:r>
            <a:r>
              <a:rPr lang="en-US" dirty="0"/>
              <a:t> showing?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should Lani do in this situation?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18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9BA-5B70-4C7B-A7BB-DCD7E1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Situation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2D1-B1D5-4A0A-81F7-FA4F2595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Mikayla is friends with Minty. She pressures Minty to lie to her parents that she will be at her house while she goes to a party. Minty doesn’t want to and says no. Mikayla says if she doesn’t do this for her, they are no longer friends. 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sign(s) is Mikayla showing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should Minty do?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633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73CA-A426-2345-8745-8915CFD5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</a:t>
            </a:r>
            <a:r>
              <a:rPr lang="en-US"/>
              <a:t>of Session 3!</a:t>
            </a:r>
          </a:p>
        </p:txBody>
      </p:sp>
    </p:spTree>
    <p:extLst>
      <p:ext uri="{BB962C8B-B14F-4D97-AF65-F5344CB8AC3E}">
        <p14:creationId xmlns:p14="http://schemas.microsoft.com/office/powerpoint/2010/main" val="1952035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718A-1010-4D20-9573-6581854A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Let’s write one another compliments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384D5-EAEA-4BFB-AA75-06891E3E68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Post a nice photo of you and your name</a:t>
            </a:r>
          </a:p>
          <a:p>
            <a:r>
              <a:rPr lang="en-US" sz="2400" dirty="0"/>
              <a:t>Go into each google doc and write something positive about each other</a:t>
            </a:r>
          </a:p>
        </p:txBody>
      </p:sp>
    </p:spTree>
    <p:extLst>
      <p:ext uri="{BB962C8B-B14F-4D97-AF65-F5344CB8AC3E}">
        <p14:creationId xmlns:p14="http://schemas.microsoft.com/office/powerpoint/2010/main" val="142703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8E5D-9533-4E67-A308-EEE0EAA9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trying to find your 5 photos!</a:t>
            </a:r>
          </a:p>
        </p:txBody>
      </p:sp>
    </p:spTree>
    <p:extLst>
      <p:ext uri="{BB962C8B-B14F-4D97-AF65-F5344CB8AC3E}">
        <p14:creationId xmlns:p14="http://schemas.microsoft.com/office/powerpoint/2010/main" val="314582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2BF132-15C0-974D-9680-90B7E211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Picture Placeholder 1" descr="This is a placeholder box to insert your company logo.">
            <a:extLst>
              <a:ext uri="{FF2B5EF4-FFF2-40B4-BE49-F238E27FC236}">
                <a16:creationId xmlns:a16="http://schemas.microsoft.com/office/drawing/2014/main" id="{0F16DE1F-A651-0A43-8A3F-81162190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0F21B1-21A9-3348-8DE1-275B492E2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7B55-7002-4745-A7CB-A7A59762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C744-FD25-43A7-8530-02CFF4D80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We’ll choose an emotion and a statement, and each one has to say this out loud </a:t>
            </a:r>
          </a:p>
        </p:txBody>
      </p:sp>
    </p:spTree>
    <p:extLst>
      <p:ext uri="{BB962C8B-B14F-4D97-AF65-F5344CB8AC3E}">
        <p14:creationId xmlns:p14="http://schemas.microsoft.com/office/powerpoint/2010/main" val="3464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31E080BF-2ED9-C843-807C-BEEA915E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wheel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A092C-71C2-9B42-9F8A-7772CC89074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43676" y="1629342"/>
            <a:ext cx="3876256" cy="359931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 Nova" panose="020B0504020202020204" pitchFamily="34" charset="0"/>
                <a:cs typeface="Aldhabi" panose="020B0604020202020204" pitchFamily="2" charset="-78"/>
              </a:rPr>
              <a:t>Does anyone else love flowers as much as me?</a:t>
            </a:r>
          </a:p>
          <a:p>
            <a:endParaRPr lang="en-US" dirty="0"/>
          </a:p>
        </p:txBody>
      </p:sp>
      <p:grpSp>
        <p:nvGrpSpPr>
          <p:cNvPr id="305" name="Spinning Wheel" descr="Spinning wheel with different emotions"/>
          <p:cNvGrpSpPr/>
          <p:nvPr/>
        </p:nvGrpSpPr>
        <p:grpSpPr>
          <a:xfrm>
            <a:off x="5518476" y="521289"/>
            <a:ext cx="6121487" cy="6120000"/>
            <a:chOff x="3031382" y="369000"/>
            <a:chExt cx="6121487" cy="6120000"/>
          </a:xfrm>
        </p:grpSpPr>
        <p:sp>
          <p:nvSpPr>
            <p:cNvPr id="166" name="Segment 20"/>
            <p:cNvSpPr/>
            <p:nvPr/>
          </p:nvSpPr>
          <p:spPr>
            <a:xfrm rot="10800000">
              <a:off x="5132624" y="369091"/>
              <a:ext cx="955151" cy="2209090"/>
            </a:xfrm>
            <a:custGeom>
              <a:avLst/>
              <a:gdLst>
                <a:gd name="connsiteX0" fmla="*/ 0 w 955151"/>
                <a:gd name="connsiteY0" fmla="*/ 2209090 h 2209090"/>
                <a:gd name="connsiteX1" fmla="*/ 0 w 955151"/>
                <a:gd name="connsiteY1" fmla="*/ 48999 h 2209090"/>
                <a:gd name="connsiteX2" fmla="*/ 88413 w 955151"/>
                <a:gd name="connsiteY2" fmla="*/ 44534 h 2209090"/>
                <a:gd name="connsiteX3" fmla="*/ 264025 w 955151"/>
                <a:gd name="connsiteY3" fmla="*/ 8719 h 2209090"/>
                <a:gd name="connsiteX4" fmla="*/ 287848 w 955151"/>
                <a:gd name="connsiteY4" fmla="*/ 0 h 2209090"/>
                <a:gd name="connsiteX5" fmla="*/ 955151 w 955151"/>
                <a:gd name="connsiteY5" fmla="*/ 2053745 h 2209090"/>
                <a:gd name="connsiteX6" fmla="*/ 906343 w 955151"/>
                <a:gd name="connsiteY6" fmla="*/ 2071609 h 2209090"/>
                <a:gd name="connsiteX7" fmla="*/ 153860 w 955151"/>
                <a:gd name="connsiteY7" fmla="*/ 2205199 h 2209090"/>
                <a:gd name="connsiteX8" fmla="*/ 0 w 955151"/>
                <a:gd name="connsiteY8" fmla="*/ 2209090 h 22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151" h="2209090">
                  <a:moveTo>
                    <a:pt x="0" y="2209090"/>
                  </a:moveTo>
                  <a:lnTo>
                    <a:pt x="0" y="48999"/>
                  </a:lnTo>
                  <a:lnTo>
                    <a:pt x="88413" y="44534"/>
                  </a:lnTo>
                  <a:cubicBezTo>
                    <a:pt x="148924" y="38389"/>
                    <a:pt x="207662" y="26250"/>
                    <a:pt x="264025" y="8719"/>
                  </a:cubicBezTo>
                  <a:lnTo>
                    <a:pt x="287848" y="0"/>
                  </a:lnTo>
                  <a:lnTo>
                    <a:pt x="955151" y="2053745"/>
                  </a:lnTo>
                  <a:lnTo>
                    <a:pt x="906343" y="2071609"/>
                  </a:lnTo>
                  <a:cubicBezTo>
                    <a:pt x="666799" y="2146115"/>
                    <a:pt x="414636" y="2191981"/>
                    <a:pt x="153860" y="2205199"/>
                  </a:cubicBezTo>
                  <a:lnTo>
                    <a:pt x="0" y="2209090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Segment 19"/>
            <p:cNvSpPr/>
            <p:nvPr/>
          </p:nvSpPr>
          <p:spPr>
            <a:xfrm rot="10800000">
              <a:off x="4267831" y="525674"/>
              <a:ext cx="1528712" cy="2198430"/>
            </a:xfrm>
            <a:custGeom>
              <a:avLst/>
              <a:gdLst>
                <a:gd name="connsiteX0" fmla="*/ 667303 w 1528712"/>
                <a:gd name="connsiteY0" fmla="*/ 2198430 h 2198430"/>
                <a:gd name="connsiteX1" fmla="*/ 0 w 1528712"/>
                <a:gd name="connsiteY1" fmla="*/ 144685 h 2198430"/>
                <a:gd name="connsiteX2" fmla="*/ 55482 w 1528712"/>
                <a:gd name="connsiteY2" fmla="*/ 124378 h 2198430"/>
                <a:gd name="connsiteX3" fmla="*/ 208360 w 1528712"/>
                <a:gd name="connsiteY3" fmla="*/ 41398 h 2198430"/>
                <a:gd name="connsiteX4" fmla="*/ 258536 w 1528712"/>
                <a:gd name="connsiteY4" fmla="*/ 0 h 2198430"/>
                <a:gd name="connsiteX5" fmla="*/ 1528712 w 1528712"/>
                <a:gd name="connsiteY5" fmla="*/ 1748248 h 2198430"/>
                <a:gd name="connsiteX6" fmla="*/ 1416037 w 1528712"/>
                <a:gd name="connsiteY6" fmla="*/ 1832504 h 2198430"/>
                <a:gd name="connsiteX7" fmla="*/ 896252 w 1528712"/>
                <a:gd name="connsiteY7" fmla="*/ 2114634 h 2198430"/>
                <a:gd name="connsiteX8" fmla="*/ 667303 w 1528712"/>
                <a:gd name="connsiteY8" fmla="*/ 2198430 h 219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712" h="2198430">
                  <a:moveTo>
                    <a:pt x="667303" y="2198430"/>
                  </a:moveTo>
                  <a:lnTo>
                    <a:pt x="0" y="144685"/>
                  </a:lnTo>
                  <a:lnTo>
                    <a:pt x="55482" y="124378"/>
                  </a:lnTo>
                  <a:cubicBezTo>
                    <a:pt x="109320" y="101606"/>
                    <a:pt x="160480" y="73746"/>
                    <a:pt x="208360" y="41398"/>
                  </a:cubicBezTo>
                  <a:lnTo>
                    <a:pt x="258536" y="0"/>
                  </a:lnTo>
                  <a:lnTo>
                    <a:pt x="1528712" y="1748248"/>
                  </a:lnTo>
                  <a:lnTo>
                    <a:pt x="1416037" y="1832504"/>
                  </a:lnTo>
                  <a:cubicBezTo>
                    <a:pt x="1253244" y="1942485"/>
                    <a:pt x="1079299" y="2037212"/>
                    <a:pt x="896252" y="2114634"/>
                  </a:cubicBezTo>
                  <a:lnTo>
                    <a:pt x="667303" y="2198430"/>
                  </a:lnTo>
                  <a:close/>
                </a:path>
              </a:pathLst>
            </a:custGeom>
            <a:solidFill>
              <a:srgbClr val="0A91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Segment 18"/>
            <p:cNvSpPr/>
            <p:nvPr/>
          </p:nvSpPr>
          <p:spPr>
            <a:xfrm rot="10800000">
              <a:off x="3595881" y="978012"/>
              <a:ext cx="1939345" cy="1952761"/>
            </a:xfrm>
            <a:custGeom>
              <a:avLst/>
              <a:gdLst>
                <a:gd name="connsiteX0" fmla="*/ 1270277 w 1939345"/>
                <a:gd name="connsiteY0" fmla="*/ 1952761 h 1952761"/>
                <a:gd name="connsiteX1" fmla="*/ 0 w 1939345"/>
                <a:gd name="connsiteY1" fmla="*/ 204374 h 1952761"/>
                <a:gd name="connsiteX2" fmla="*/ 80240 w 1939345"/>
                <a:gd name="connsiteY2" fmla="*/ 138169 h 1952761"/>
                <a:gd name="connsiteX3" fmla="*/ 190138 w 1939345"/>
                <a:gd name="connsiteY3" fmla="*/ 4971 h 1952761"/>
                <a:gd name="connsiteX4" fmla="*/ 193158 w 1939345"/>
                <a:gd name="connsiteY4" fmla="*/ 0 h 1952761"/>
                <a:gd name="connsiteX5" fmla="*/ 1939345 w 1939345"/>
                <a:gd name="connsiteY5" fmla="*/ 1268679 h 1952761"/>
                <a:gd name="connsiteX6" fmla="*/ 1805089 w 1939345"/>
                <a:gd name="connsiteY6" fmla="*/ 1448217 h 1952761"/>
                <a:gd name="connsiteX7" fmla="*/ 1390288 w 1939345"/>
                <a:gd name="connsiteY7" fmla="*/ 1863018 h 1952761"/>
                <a:gd name="connsiteX8" fmla="*/ 1270277 w 1939345"/>
                <a:gd name="connsiteY8" fmla="*/ 1952761 h 195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9345" h="1952761">
                  <a:moveTo>
                    <a:pt x="1270277" y="1952761"/>
                  </a:moveTo>
                  <a:lnTo>
                    <a:pt x="0" y="204374"/>
                  </a:lnTo>
                  <a:lnTo>
                    <a:pt x="80240" y="138169"/>
                  </a:lnTo>
                  <a:cubicBezTo>
                    <a:pt x="120957" y="97452"/>
                    <a:pt x="157791" y="52852"/>
                    <a:pt x="190138" y="4971"/>
                  </a:cubicBezTo>
                  <a:lnTo>
                    <a:pt x="193158" y="0"/>
                  </a:lnTo>
                  <a:lnTo>
                    <a:pt x="1939345" y="1268679"/>
                  </a:lnTo>
                  <a:lnTo>
                    <a:pt x="1805089" y="1448217"/>
                  </a:lnTo>
                  <a:cubicBezTo>
                    <a:pt x="1680367" y="1599345"/>
                    <a:pt x="1541416" y="1738296"/>
                    <a:pt x="1390288" y="1863018"/>
                  </a:cubicBezTo>
                  <a:lnTo>
                    <a:pt x="1270277" y="1952761"/>
                  </a:lnTo>
                  <a:close/>
                </a:path>
              </a:pathLst>
            </a:custGeom>
            <a:solidFill>
              <a:srgbClr val="639E2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egment 17"/>
            <p:cNvSpPr/>
            <p:nvPr/>
          </p:nvSpPr>
          <p:spPr>
            <a:xfrm rot="10800000">
              <a:off x="3167393" y="1664977"/>
              <a:ext cx="2172799" cy="1528261"/>
            </a:xfrm>
            <a:custGeom>
              <a:avLst/>
              <a:gdLst>
                <a:gd name="connsiteX0" fmla="*/ 1746467 w 2172799"/>
                <a:gd name="connsiteY0" fmla="*/ 1528261 h 1528261"/>
                <a:gd name="connsiteX1" fmla="*/ 0 w 2172799"/>
                <a:gd name="connsiteY1" fmla="*/ 259378 h 1528261"/>
                <a:gd name="connsiteX2" fmla="*/ 40185 w 2172799"/>
                <a:gd name="connsiteY2" fmla="*/ 193231 h 1528261"/>
                <a:gd name="connsiteX3" fmla="*/ 108348 w 2172799"/>
                <a:gd name="connsiteY3" fmla="*/ 31870 h 1528261"/>
                <a:gd name="connsiteX4" fmla="*/ 116543 w 2172799"/>
                <a:gd name="connsiteY4" fmla="*/ 0 h 1528261"/>
                <a:gd name="connsiteX5" fmla="*/ 2172799 w 2172799"/>
                <a:gd name="connsiteY5" fmla="*/ 668119 h 1528261"/>
                <a:gd name="connsiteX6" fmla="*/ 2171238 w 2172799"/>
                <a:gd name="connsiteY6" fmla="*/ 674188 h 1528261"/>
                <a:gd name="connsiteX7" fmla="*/ 1786210 w 2172799"/>
                <a:gd name="connsiteY7" fmla="*/ 1475113 h 1528261"/>
                <a:gd name="connsiteX8" fmla="*/ 1746467 w 2172799"/>
                <a:gd name="connsiteY8" fmla="*/ 1528261 h 15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1">
                  <a:moveTo>
                    <a:pt x="1746467" y="1528261"/>
                  </a:moveTo>
                  <a:lnTo>
                    <a:pt x="0" y="259378"/>
                  </a:lnTo>
                  <a:lnTo>
                    <a:pt x="40185" y="193231"/>
                  </a:lnTo>
                  <a:cubicBezTo>
                    <a:pt x="67895" y="142222"/>
                    <a:pt x="90817" y="88234"/>
                    <a:pt x="108348" y="31870"/>
                  </a:cubicBezTo>
                  <a:lnTo>
                    <a:pt x="116543" y="0"/>
                  </a:lnTo>
                  <a:lnTo>
                    <a:pt x="2172799" y="668119"/>
                  </a:lnTo>
                  <a:lnTo>
                    <a:pt x="2171238" y="674188"/>
                  </a:lnTo>
                  <a:cubicBezTo>
                    <a:pt x="2081831" y="961641"/>
                    <a:pt x="1951181" y="1230923"/>
                    <a:pt x="1786210" y="1475113"/>
                  </a:cubicBezTo>
                  <a:lnTo>
                    <a:pt x="1746467" y="1528261"/>
                  </a:lnTo>
                  <a:close/>
                </a:path>
              </a:pathLst>
            </a:custGeom>
            <a:solidFill>
              <a:srgbClr val="34A28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Segment 16"/>
            <p:cNvSpPr/>
            <p:nvPr/>
          </p:nvSpPr>
          <p:spPr>
            <a:xfrm rot="10800000">
              <a:off x="3031382" y="2528612"/>
              <a:ext cx="2191369" cy="946569"/>
            </a:xfrm>
            <a:custGeom>
              <a:avLst/>
              <a:gdLst>
                <a:gd name="connsiteX0" fmla="*/ 2056256 w 2191369"/>
                <a:gd name="connsiteY0" fmla="*/ 946569 h 946569"/>
                <a:gd name="connsiteX1" fmla="*/ 0 w 2191369"/>
                <a:gd name="connsiteY1" fmla="*/ 278450 h 946569"/>
                <a:gd name="connsiteX2" fmla="*/ 13084 w 2191369"/>
                <a:gd name="connsiteY2" fmla="*/ 227562 h 946569"/>
                <a:gd name="connsiteX3" fmla="*/ 31369 w 2191369"/>
                <a:gd name="connsiteY3" fmla="*/ 46181 h 946569"/>
                <a:gd name="connsiteX4" fmla="*/ 29037 w 2191369"/>
                <a:gd name="connsiteY4" fmla="*/ 0 h 946569"/>
                <a:gd name="connsiteX5" fmla="*/ 2190201 w 2191369"/>
                <a:gd name="connsiteY5" fmla="*/ 0 h 946569"/>
                <a:gd name="connsiteX6" fmla="*/ 2191369 w 2191369"/>
                <a:gd name="connsiteY6" fmla="*/ 46181 h 946569"/>
                <a:gd name="connsiteX7" fmla="*/ 2129201 w 2191369"/>
                <a:gd name="connsiteY7" fmla="*/ 662878 h 946569"/>
                <a:gd name="connsiteX8" fmla="*/ 2056256 w 2191369"/>
                <a:gd name="connsiteY8" fmla="*/ 946569 h 94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9">
                  <a:moveTo>
                    <a:pt x="2056256" y="946569"/>
                  </a:moveTo>
                  <a:lnTo>
                    <a:pt x="0" y="278450"/>
                  </a:lnTo>
                  <a:lnTo>
                    <a:pt x="13084" y="227562"/>
                  </a:lnTo>
                  <a:cubicBezTo>
                    <a:pt x="25073" y="168975"/>
                    <a:pt x="31369" y="108313"/>
                    <a:pt x="31369" y="46181"/>
                  </a:cubicBezTo>
                  <a:lnTo>
                    <a:pt x="29037" y="0"/>
                  </a:lnTo>
                  <a:lnTo>
                    <a:pt x="2190201" y="0"/>
                  </a:lnTo>
                  <a:lnTo>
                    <a:pt x="2191369" y="46181"/>
                  </a:lnTo>
                  <a:cubicBezTo>
                    <a:pt x="2191369" y="257430"/>
                    <a:pt x="2169963" y="463679"/>
                    <a:pt x="2129201" y="662878"/>
                  </a:cubicBezTo>
                  <a:lnTo>
                    <a:pt x="2056256" y="946569"/>
                  </a:lnTo>
                  <a:close/>
                </a:path>
              </a:pathLst>
            </a:custGeom>
            <a:solidFill>
              <a:srgbClr val="CA7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Segment 15"/>
            <p:cNvSpPr/>
            <p:nvPr/>
          </p:nvSpPr>
          <p:spPr>
            <a:xfrm rot="10800000">
              <a:off x="3032640" y="3478781"/>
              <a:ext cx="2218120" cy="936839"/>
            </a:xfrm>
            <a:custGeom>
              <a:avLst/>
              <a:gdLst>
                <a:gd name="connsiteX0" fmla="*/ 2218120 w 2218120"/>
                <a:gd name="connsiteY0" fmla="*/ 936839 h 936839"/>
                <a:gd name="connsiteX1" fmla="*/ 56865 w 2218120"/>
                <a:gd name="connsiteY1" fmla="*/ 936839 h 936839"/>
                <a:gd name="connsiteX2" fmla="*/ 54732 w 2218120"/>
                <a:gd name="connsiteY2" fmla="*/ 894600 h 936839"/>
                <a:gd name="connsiteX3" fmla="*/ 18917 w 2218120"/>
                <a:gd name="connsiteY3" fmla="*/ 718988 h 936839"/>
                <a:gd name="connsiteX4" fmla="*/ 0 w 2218120"/>
                <a:gd name="connsiteY4" fmla="*/ 667302 h 936839"/>
                <a:gd name="connsiteX5" fmla="*/ 2053746 w 2218120"/>
                <a:gd name="connsiteY5" fmla="*/ 0 h 936839"/>
                <a:gd name="connsiteX6" fmla="*/ 2081807 w 2218120"/>
                <a:gd name="connsiteY6" fmla="*/ 76670 h 936839"/>
                <a:gd name="connsiteX7" fmla="*/ 2215397 w 2218120"/>
                <a:gd name="connsiteY7" fmla="*/ 829153 h 936839"/>
                <a:gd name="connsiteX8" fmla="*/ 2218120 w 2218120"/>
                <a:gd name="connsiteY8" fmla="*/ 936839 h 93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20" h="936839">
                  <a:moveTo>
                    <a:pt x="2218120" y="936839"/>
                  </a:moveTo>
                  <a:lnTo>
                    <a:pt x="56865" y="936839"/>
                  </a:lnTo>
                  <a:lnTo>
                    <a:pt x="54732" y="894600"/>
                  </a:lnTo>
                  <a:cubicBezTo>
                    <a:pt x="48587" y="834090"/>
                    <a:pt x="36448" y="775351"/>
                    <a:pt x="18917" y="718988"/>
                  </a:cubicBezTo>
                  <a:lnTo>
                    <a:pt x="0" y="667302"/>
                  </a:lnTo>
                  <a:lnTo>
                    <a:pt x="2053746" y="0"/>
                  </a:lnTo>
                  <a:lnTo>
                    <a:pt x="2081807" y="76670"/>
                  </a:lnTo>
                  <a:cubicBezTo>
                    <a:pt x="2156314" y="316214"/>
                    <a:pt x="2202179" y="568377"/>
                    <a:pt x="2215397" y="829153"/>
                  </a:cubicBezTo>
                  <a:lnTo>
                    <a:pt x="2218120" y="936839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egment 14"/>
            <p:cNvSpPr/>
            <p:nvPr/>
          </p:nvSpPr>
          <p:spPr>
            <a:xfrm rot="10800000">
              <a:off x="3198254" y="3751701"/>
              <a:ext cx="2190783" cy="1504053"/>
            </a:xfrm>
            <a:custGeom>
              <a:avLst/>
              <a:gdLst>
                <a:gd name="connsiteX0" fmla="*/ 137038 w 2190783"/>
                <a:gd name="connsiteY0" fmla="*/ 1504053 h 1504053"/>
                <a:gd name="connsiteX1" fmla="*/ 126929 w 2190783"/>
                <a:gd name="connsiteY1" fmla="*/ 1476434 h 1504053"/>
                <a:gd name="connsiteX2" fmla="*/ 43949 w 2190783"/>
                <a:gd name="connsiteY2" fmla="*/ 1323556 h 1504053"/>
                <a:gd name="connsiteX3" fmla="*/ 0 w 2190783"/>
                <a:gd name="connsiteY3" fmla="*/ 1270289 h 1504053"/>
                <a:gd name="connsiteX4" fmla="*/ 1748403 w 2190783"/>
                <a:gd name="connsiteY4" fmla="*/ 0 h 1504053"/>
                <a:gd name="connsiteX5" fmla="*/ 1835055 w 2190783"/>
                <a:gd name="connsiteY5" fmla="*/ 115879 h 1504053"/>
                <a:gd name="connsiteX6" fmla="*/ 2117185 w 2190783"/>
                <a:gd name="connsiteY6" fmla="*/ 635664 h 1504053"/>
                <a:gd name="connsiteX7" fmla="*/ 2190783 w 2190783"/>
                <a:gd name="connsiteY7" fmla="*/ 836751 h 1504053"/>
                <a:gd name="connsiteX8" fmla="*/ 137038 w 2190783"/>
                <a:gd name="connsiteY8" fmla="*/ 1504053 h 150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3" h="1504053">
                  <a:moveTo>
                    <a:pt x="137038" y="1504053"/>
                  </a:moveTo>
                  <a:lnTo>
                    <a:pt x="126929" y="1476434"/>
                  </a:lnTo>
                  <a:cubicBezTo>
                    <a:pt x="104157" y="1422596"/>
                    <a:pt x="76297" y="1371436"/>
                    <a:pt x="43949" y="1323556"/>
                  </a:cubicBezTo>
                  <a:lnTo>
                    <a:pt x="0" y="1270289"/>
                  </a:lnTo>
                  <a:lnTo>
                    <a:pt x="1748403" y="0"/>
                  </a:lnTo>
                  <a:lnTo>
                    <a:pt x="1835055" y="115879"/>
                  </a:lnTo>
                  <a:cubicBezTo>
                    <a:pt x="1945036" y="278672"/>
                    <a:pt x="2039763" y="452618"/>
                    <a:pt x="2117185" y="635664"/>
                  </a:cubicBezTo>
                  <a:lnTo>
                    <a:pt x="2190783" y="836751"/>
                  </a:lnTo>
                  <a:lnTo>
                    <a:pt x="137038" y="1504053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4" name="Segment 13"/>
            <p:cNvSpPr/>
            <p:nvPr/>
          </p:nvSpPr>
          <p:spPr>
            <a:xfrm rot="10800000">
              <a:off x="3642790" y="3988247"/>
              <a:ext cx="1941976" cy="1930134"/>
            </a:xfrm>
            <a:custGeom>
              <a:avLst/>
              <a:gdLst>
                <a:gd name="connsiteX0" fmla="*/ 193435 w 1941976"/>
                <a:gd name="connsiteY0" fmla="*/ 1930134 h 1930134"/>
                <a:gd name="connsiteX1" fmla="*/ 129781 w 1941976"/>
                <a:gd name="connsiteY1" fmla="*/ 1852985 h 1930134"/>
                <a:gd name="connsiteX2" fmla="*/ 0 w 1941976"/>
                <a:gd name="connsiteY2" fmla="*/ 1745906 h 1930134"/>
                <a:gd name="connsiteX3" fmla="*/ 1268475 w 1941976"/>
                <a:gd name="connsiteY3" fmla="*/ 0 h 1930134"/>
                <a:gd name="connsiteX4" fmla="*/ 1439829 w 1941976"/>
                <a:gd name="connsiteY4" fmla="*/ 128136 h 1930134"/>
                <a:gd name="connsiteX5" fmla="*/ 1854630 w 1941976"/>
                <a:gd name="connsiteY5" fmla="*/ 542937 h 1930134"/>
                <a:gd name="connsiteX6" fmla="*/ 1941976 w 1941976"/>
                <a:gd name="connsiteY6" fmla="*/ 659744 h 1930134"/>
                <a:gd name="connsiteX7" fmla="*/ 193435 w 1941976"/>
                <a:gd name="connsiteY7" fmla="*/ 1930134 h 19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1976" h="1930134">
                  <a:moveTo>
                    <a:pt x="193435" y="1930134"/>
                  </a:moveTo>
                  <a:lnTo>
                    <a:pt x="129781" y="1852985"/>
                  </a:lnTo>
                  <a:lnTo>
                    <a:pt x="0" y="1745906"/>
                  </a:lnTo>
                  <a:lnTo>
                    <a:pt x="1268475" y="0"/>
                  </a:lnTo>
                  <a:lnTo>
                    <a:pt x="1439829" y="128136"/>
                  </a:lnTo>
                  <a:cubicBezTo>
                    <a:pt x="1590957" y="252859"/>
                    <a:pt x="1729908" y="391809"/>
                    <a:pt x="1854630" y="542937"/>
                  </a:cubicBezTo>
                  <a:lnTo>
                    <a:pt x="1941976" y="659744"/>
                  </a:lnTo>
                  <a:lnTo>
                    <a:pt x="193435" y="1930134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egment 12"/>
            <p:cNvSpPr/>
            <p:nvPr/>
          </p:nvSpPr>
          <p:spPr>
            <a:xfrm rot="10800000">
              <a:off x="4319174" y="4174770"/>
              <a:ext cx="1494164" cy="2163703"/>
            </a:xfrm>
            <a:custGeom>
              <a:avLst/>
              <a:gdLst>
                <a:gd name="connsiteX0" fmla="*/ 225790 w 1494164"/>
                <a:gd name="connsiteY0" fmla="*/ 2163703 h 2163703"/>
                <a:gd name="connsiteX1" fmla="*/ 225155 w 1494164"/>
                <a:gd name="connsiteY1" fmla="*/ 2163179 h 2163703"/>
                <a:gd name="connsiteX2" fmla="*/ 72277 w 1494164"/>
                <a:gd name="connsiteY2" fmla="*/ 2080199 h 2163703"/>
                <a:gd name="connsiteX3" fmla="*/ 0 w 1494164"/>
                <a:gd name="connsiteY3" fmla="*/ 2053746 h 2163703"/>
                <a:gd name="connsiteX4" fmla="*/ 667302 w 1494164"/>
                <a:gd name="connsiteY4" fmla="*/ 0 h 2163703"/>
                <a:gd name="connsiteX5" fmla="*/ 913047 w 1494164"/>
                <a:gd name="connsiteY5" fmla="*/ 89943 h 2163703"/>
                <a:gd name="connsiteX6" fmla="*/ 1432832 w 1494164"/>
                <a:gd name="connsiteY6" fmla="*/ 372073 h 2163703"/>
                <a:gd name="connsiteX7" fmla="*/ 1494164 w 1494164"/>
                <a:gd name="connsiteY7" fmla="*/ 417936 h 2163703"/>
                <a:gd name="connsiteX8" fmla="*/ 225790 w 1494164"/>
                <a:gd name="connsiteY8" fmla="*/ 2163703 h 216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164" h="2163703">
                  <a:moveTo>
                    <a:pt x="225790" y="2163703"/>
                  </a:moveTo>
                  <a:lnTo>
                    <a:pt x="225155" y="2163179"/>
                  </a:lnTo>
                  <a:cubicBezTo>
                    <a:pt x="177275" y="2130832"/>
                    <a:pt x="126115" y="2102971"/>
                    <a:pt x="72277" y="2080199"/>
                  </a:cubicBezTo>
                  <a:lnTo>
                    <a:pt x="0" y="2053746"/>
                  </a:lnTo>
                  <a:lnTo>
                    <a:pt x="667302" y="0"/>
                  </a:lnTo>
                  <a:lnTo>
                    <a:pt x="913047" y="89943"/>
                  </a:lnTo>
                  <a:cubicBezTo>
                    <a:pt x="1096094" y="167365"/>
                    <a:pt x="1270039" y="262092"/>
                    <a:pt x="1432832" y="372073"/>
                  </a:cubicBezTo>
                  <a:lnTo>
                    <a:pt x="1494164" y="417936"/>
                  </a:lnTo>
                  <a:lnTo>
                    <a:pt x="225790" y="2163703"/>
                  </a:lnTo>
                  <a:close/>
                </a:path>
              </a:pathLst>
            </a:custGeom>
            <a:solidFill>
              <a:srgbClr val="0A91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egment 11"/>
            <p:cNvSpPr/>
            <p:nvPr/>
          </p:nvSpPr>
          <p:spPr>
            <a:xfrm rot="10800000">
              <a:off x="5149420" y="4285966"/>
              <a:ext cx="938355" cy="2202943"/>
            </a:xfrm>
            <a:custGeom>
              <a:avLst/>
              <a:gdLst>
                <a:gd name="connsiteX0" fmla="*/ 271053 w 938355"/>
                <a:gd name="connsiteY0" fmla="*/ 2202943 h 2202943"/>
                <a:gd name="connsiteX1" fmla="*/ 264025 w 938355"/>
                <a:gd name="connsiteY1" fmla="*/ 2200371 h 2202943"/>
                <a:gd name="connsiteX2" fmla="*/ 88413 w 938355"/>
                <a:gd name="connsiteY2" fmla="*/ 2164556 h 2202943"/>
                <a:gd name="connsiteX3" fmla="*/ 0 w 938355"/>
                <a:gd name="connsiteY3" fmla="*/ 2160091 h 2202943"/>
                <a:gd name="connsiteX4" fmla="*/ 0 w 938355"/>
                <a:gd name="connsiteY4" fmla="*/ 0 h 2202943"/>
                <a:gd name="connsiteX5" fmla="*/ 153860 w 938355"/>
                <a:gd name="connsiteY5" fmla="*/ 3891 h 2202943"/>
                <a:gd name="connsiteX6" fmla="*/ 906343 w 938355"/>
                <a:gd name="connsiteY6" fmla="*/ 137481 h 2202943"/>
                <a:gd name="connsiteX7" fmla="*/ 938355 w 938355"/>
                <a:gd name="connsiteY7" fmla="*/ 149198 h 2202943"/>
                <a:gd name="connsiteX8" fmla="*/ 271053 w 938355"/>
                <a:gd name="connsiteY8" fmla="*/ 2202943 h 2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55" h="2202943">
                  <a:moveTo>
                    <a:pt x="271053" y="2202943"/>
                  </a:moveTo>
                  <a:lnTo>
                    <a:pt x="264025" y="2200371"/>
                  </a:lnTo>
                  <a:cubicBezTo>
                    <a:pt x="207662" y="2182841"/>
                    <a:pt x="148924" y="2170701"/>
                    <a:pt x="88413" y="2164556"/>
                  </a:cubicBezTo>
                  <a:lnTo>
                    <a:pt x="0" y="2160091"/>
                  </a:lnTo>
                  <a:lnTo>
                    <a:pt x="0" y="0"/>
                  </a:lnTo>
                  <a:lnTo>
                    <a:pt x="153860" y="3891"/>
                  </a:lnTo>
                  <a:cubicBezTo>
                    <a:pt x="414636" y="17110"/>
                    <a:pt x="666799" y="62975"/>
                    <a:pt x="906343" y="137481"/>
                  </a:cubicBezTo>
                  <a:lnTo>
                    <a:pt x="938355" y="149198"/>
                  </a:lnTo>
                  <a:lnTo>
                    <a:pt x="271053" y="2202943"/>
                  </a:lnTo>
                  <a:close/>
                </a:path>
              </a:pathLst>
            </a:custGeom>
            <a:solidFill>
              <a:srgbClr val="639E2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Segment 10"/>
            <p:cNvSpPr/>
            <p:nvPr/>
          </p:nvSpPr>
          <p:spPr>
            <a:xfrm rot="10800000">
              <a:off x="6092861" y="4290233"/>
              <a:ext cx="928556" cy="2198767"/>
            </a:xfrm>
            <a:custGeom>
              <a:avLst/>
              <a:gdLst>
                <a:gd name="connsiteX0" fmla="*/ 667510 w 928556"/>
                <a:gd name="connsiteY0" fmla="*/ 2198767 h 2198767"/>
                <a:gd name="connsiteX1" fmla="*/ 0 w 928556"/>
                <a:gd name="connsiteY1" fmla="*/ 144380 h 2198767"/>
                <a:gd name="connsiteX2" fmla="*/ 18599 w 928556"/>
                <a:gd name="connsiteY2" fmla="*/ 137572 h 2198767"/>
                <a:gd name="connsiteX3" fmla="*/ 928549 w 928556"/>
                <a:gd name="connsiteY3" fmla="*/ 0 h 2198767"/>
                <a:gd name="connsiteX4" fmla="*/ 928556 w 928556"/>
                <a:gd name="connsiteY4" fmla="*/ 0 h 2198767"/>
                <a:gd name="connsiteX5" fmla="*/ 928556 w 928556"/>
                <a:gd name="connsiteY5" fmla="*/ 2160001 h 2198767"/>
                <a:gd name="connsiteX6" fmla="*/ 928549 w 928556"/>
                <a:gd name="connsiteY6" fmla="*/ 2160000 h 2198767"/>
                <a:gd name="connsiteX7" fmla="*/ 747168 w 928556"/>
                <a:gd name="connsiteY7" fmla="*/ 2178285 h 2198767"/>
                <a:gd name="connsiteX8" fmla="*/ 667510 w 928556"/>
                <a:gd name="connsiteY8" fmla="*/ 2198767 h 219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556" h="2198767">
                  <a:moveTo>
                    <a:pt x="667510" y="2198767"/>
                  </a:moveTo>
                  <a:lnTo>
                    <a:pt x="0" y="144380"/>
                  </a:lnTo>
                  <a:lnTo>
                    <a:pt x="18599" y="137572"/>
                  </a:lnTo>
                  <a:cubicBezTo>
                    <a:pt x="306052" y="48165"/>
                    <a:pt x="611676" y="0"/>
                    <a:pt x="928549" y="0"/>
                  </a:cubicBezTo>
                  <a:lnTo>
                    <a:pt x="928556" y="0"/>
                  </a:lnTo>
                  <a:lnTo>
                    <a:pt x="928556" y="2160001"/>
                  </a:lnTo>
                  <a:lnTo>
                    <a:pt x="928549" y="2160000"/>
                  </a:lnTo>
                  <a:cubicBezTo>
                    <a:pt x="866417" y="2160000"/>
                    <a:pt x="805756" y="2166296"/>
                    <a:pt x="747168" y="2178285"/>
                  </a:cubicBezTo>
                  <a:lnTo>
                    <a:pt x="667510" y="2198767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egment 9"/>
            <p:cNvSpPr/>
            <p:nvPr/>
          </p:nvSpPr>
          <p:spPr>
            <a:xfrm rot="10800000">
              <a:off x="6357400" y="4178105"/>
              <a:ext cx="1502694" cy="2165277"/>
            </a:xfrm>
            <a:custGeom>
              <a:avLst/>
              <a:gdLst>
                <a:gd name="connsiteX0" fmla="*/ 1268656 w 1502694"/>
                <a:gd name="connsiteY0" fmla="*/ 2165277 h 2165277"/>
                <a:gd name="connsiteX1" fmla="*/ 0 w 1502694"/>
                <a:gd name="connsiteY1" fmla="*/ 419121 h 2165277"/>
                <a:gd name="connsiteX2" fmla="*/ 56351 w 1502694"/>
                <a:gd name="connsiteY2" fmla="*/ 376982 h 2165277"/>
                <a:gd name="connsiteX3" fmla="*/ 576136 w 1502694"/>
                <a:gd name="connsiteY3" fmla="*/ 94852 h 2165277"/>
                <a:gd name="connsiteX4" fmla="*/ 835293 w 1502694"/>
                <a:gd name="connsiteY4" fmla="*/ 0 h 2165277"/>
                <a:gd name="connsiteX5" fmla="*/ 1502694 w 1502694"/>
                <a:gd name="connsiteY5" fmla="*/ 2054047 h 2165277"/>
                <a:gd name="connsiteX6" fmla="*/ 1499594 w 1502694"/>
                <a:gd name="connsiteY6" fmla="*/ 2054844 h 2165277"/>
                <a:gd name="connsiteX7" fmla="*/ 1338233 w 1502694"/>
                <a:gd name="connsiteY7" fmla="*/ 2123007 h 2165277"/>
                <a:gd name="connsiteX8" fmla="*/ 1268656 w 1502694"/>
                <a:gd name="connsiteY8" fmla="*/ 2165277 h 21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694" h="2165277">
                  <a:moveTo>
                    <a:pt x="1268656" y="2165277"/>
                  </a:moveTo>
                  <a:lnTo>
                    <a:pt x="0" y="419121"/>
                  </a:lnTo>
                  <a:lnTo>
                    <a:pt x="56351" y="376982"/>
                  </a:lnTo>
                  <a:cubicBezTo>
                    <a:pt x="219144" y="267001"/>
                    <a:pt x="393090" y="172274"/>
                    <a:pt x="576136" y="94852"/>
                  </a:cubicBezTo>
                  <a:lnTo>
                    <a:pt x="835293" y="0"/>
                  </a:lnTo>
                  <a:lnTo>
                    <a:pt x="1502694" y="2054047"/>
                  </a:lnTo>
                  <a:lnTo>
                    <a:pt x="1499594" y="2054844"/>
                  </a:lnTo>
                  <a:cubicBezTo>
                    <a:pt x="1443231" y="2072375"/>
                    <a:pt x="1389243" y="2095297"/>
                    <a:pt x="1338233" y="2123007"/>
                  </a:cubicBezTo>
                  <a:lnTo>
                    <a:pt x="1268656" y="2165277"/>
                  </a:lnTo>
                  <a:close/>
                </a:path>
              </a:pathLst>
            </a:custGeom>
            <a:solidFill>
              <a:srgbClr val="CA7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egment 8"/>
            <p:cNvSpPr/>
            <p:nvPr/>
          </p:nvSpPr>
          <p:spPr>
            <a:xfrm rot="10800000">
              <a:off x="6594525" y="3988247"/>
              <a:ext cx="1946934" cy="1933858"/>
            </a:xfrm>
            <a:custGeom>
              <a:avLst/>
              <a:gdLst>
                <a:gd name="connsiteX0" fmla="*/ 1748542 w 1946934"/>
                <a:gd name="connsiteY0" fmla="*/ 1933858 h 1933858"/>
                <a:gd name="connsiteX1" fmla="*/ 0 w 1946934"/>
                <a:gd name="connsiteY1" fmla="*/ 663468 h 1933858"/>
                <a:gd name="connsiteX2" fmla="*/ 87346 w 1946934"/>
                <a:gd name="connsiteY2" fmla="*/ 546661 h 1933858"/>
                <a:gd name="connsiteX3" fmla="*/ 502147 w 1946934"/>
                <a:gd name="connsiteY3" fmla="*/ 131860 h 1933858"/>
                <a:gd name="connsiteX4" fmla="*/ 678482 w 1946934"/>
                <a:gd name="connsiteY4" fmla="*/ 0 h 1933858"/>
                <a:gd name="connsiteX5" fmla="*/ 1946934 w 1946934"/>
                <a:gd name="connsiteY5" fmla="*/ 1745875 h 1933858"/>
                <a:gd name="connsiteX6" fmla="*/ 1945393 w 1946934"/>
                <a:gd name="connsiteY6" fmla="*/ 1746811 h 1933858"/>
                <a:gd name="connsiteX7" fmla="*/ 1812195 w 1946934"/>
                <a:gd name="connsiteY7" fmla="*/ 1856709 h 1933858"/>
                <a:gd name="connsiteX8" fmla="*/ 1748542 w 1946934"/>
                <a:gd name="connsiteY8" fmla="*/ 1933858 h 19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934" h="1933858">
                  <a:moveTo>
                    <a:pt x="1748542" y="1933858"/>
                  </a:moveTo>
                  <a:lnTo>
                    <a:pt x="0" y="663468"/>
                  </a:lnTo>
                  <a:lnTo>
                    <a:pt x="87346" y="546661"/>
                  </a:lnTo>
                  <a:cubicBezTo>
                    <a:pt x="212069" y="395533"/>
                    <a:pt x="351019" y="256583"/>
                    <a:pt x="502147" y="131860"/>
                  </a:cubicBezTo>
                  <a:lnTo>
                    <a:pt x="678482" y="0"/>
                  </a:lnTo>
                  <a:lnTo>
                    <a:pt x="1946934" y="1745875"/>
                  </a:lnTo>
                  <a:lnTo>
                    <a:pt x="1945393" y="1746811"/>
                  </a:lnTo>
                  <a:cubicBezTo>
                    <a:pt x="1897512" y="1779158"/>
                    <a:pt x="1852912" y="1815992"/>
                    <a:pt x="1812195" y="1856709"/>
                  </a:cubicBezTo>
                  <a:lnTo>
                    <a:pt x="1748542" y="1933858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egment 7"/>
            <p:cNvSpPr/>
            <p:nvPr/>
          </p:nvSpPr>
          <p:spPr>
            <a:xfrm rot="10800000">
              <a:off x="6795213" y="3751698"/>
              <a:ext cx="2190784" cy="1504055"/>
            </a:xfrm>
            <a:custGeom>
              <a:avLst/>
              <a:gdLst>
                <a:gd name="connsiteX0" fmla="*/ 2053745 w 2190784"/>
                <a:gd name="connsiteY0" fmla="*/ 1504055 h 1504055"/>
                <a:gd name="connsiteX1" fmla="*/ 0 w 2190784"/>
                <a:gd name="connsiteY1" fmla="*/ 836752 h 1504055"/>
                <a:gd name="connsiteX2" fmla="*/ 73599 w 2190784"/>
                <a:gd name="connsiteY2" fmla="*/ 635663 h 1504055"/>
                <a:gd name="connsiteX3" fmla="*/ 355729 w 2190784"/>
                <a:gd name="connsiteY3" fmla="*/ 115878 h 1504055"/>
                <a:gd name="connsiteX4" fmla="*/ 442381 w 2190784"/>
                <a:gd name="connsiteY4" fmla="*/ 0 h 1504055"/>
                <a:gd name="connsiteX5" fmla="*/ 2190784 w 2190784"/>
                <a:gd name="connsiteY5" fmla="*/ 1270288 h 1504055"/>
                <a:gd name="connsiteX6" fmla="*/ 2146835 w 2190784"/>
                <a:gd name="connsiteY6" fmla="*/ 1323555 h 1504055"/>
                <a:gd name="connsiteX7" fmla="*/ 2063855 w 2190784"/>
                <a:gd name="connsiteY7" fmla="*/ 1476433 h 1504055"/>
                <a:gd name="connsiteX8" fmla="*/ 2053745 w 2190784"/>
                <a:gd name="connsiteY8" fmla="*/ 1504055 h 150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84" h="1504055">
                  <a:moveTo>
                    <a:pt x="2053745" y="1504055"/>
                  </a:moveTo>
                  <a:lnTo>
                    <a:pt x="0" y="836752"/>
                  </a:lnTo>
                  <a:lnTo>
                    <a:pt x="73599" y="635663"/>
                  </a:lnTo>
                  <a:cubicBezTo>
                    <a:pt x="151021" y="452617"/>
                    <a:pt x="245748" y="278671"/>
                    <a:pt x="355729" y="115878"/>
                  </a:cubicBezTo>
                  <a:lnTo>
                    <a:pt x="442381" y="0"/>
                  </a:lnTo>
                  <a:lnTo>
                    <a:pt x="2190784" y="1270288"/>
                  </a:lnTo>
                  <a:lnTo>
                    <a:pt x="2146835" y="1323555"/>
                  </a:lnTo>
                  <a:cubicBezTo>
                    <a:pt x="2114488" y="1371435"/>
                    <a:pt x="2086627" y="1422595"/>
                    <a:pt x="2063855" y="1476433"/>
                  </a:cubicBezTo>
                  <a:lnTo>
                    <a:pt x="2053745" y="1504055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Segment 6"/>
            <p:cNvSpPr/>
            <p:nvPr/>
          </p:nvSpPr>
          <p:spPr>
            <a:xfrm rot="10800000">
              <a:off x="6933491" y="3478781"/>
              <a:ext cx="2218119" cy="936837"/>
            </a:xfrm>
            <a:custGeom>
              <a:avLst/>
              <a:gdLst>
                <a:gd name="connsiteX0" fmla="*/ 2161255 w 2218119"/>
                <a:gd name="connsiteY0" fmla="*/ 936837 h 936837"/>
                <a:gd name="connsiteX1" fmla="*/ 0 w 2218119"/>
                <a:gd name="connsiteY1" fmla="*/ 936837 h 936837"/>
                <a:gd name="connsiteX2" fmla="*/ 2723 w 2218119"/>
                <a:gd name="connsiteY2" fmla="*/ 829151 h 936837"/>
                <a:gd name="connsiteX3" fmla="*/ 136313 w 2218119"/>
                <a:gd name="connsiteY3" fmla="*/ 76668 h 936837"/>
                <a:gd name="connsiteX4" fmla="*/ 164374 w 2218119"/>
                <a:gd name="connsiteY4" fmla="*/ 0 h 936837"/>
                <a:gd name="connsiteX5" fmla="*/ 2218119 w 2218119"/>
                <a:gd name="connsiteY5" fmla="*/ 667303 h 936837"/>
                <a:gd name="connsiteX6" fmla="*/ 2199203 w 2218119"/>
                <a:gd name="connsiteY6" fmla="*/ 718986 h 936837"/>
                <a:gd name="connsiteX7" fmla="*/ 2163388 w 2218119"/>
                <a:gd name="connsiteY7" fmla="*/ 894598 h 936837"/>
                <a:gd name="connsiteX8" fmla="*/ 2161255 w 2218119"/>
                <a:gd name="connsiteY8" fmla="*/ 936837 h 9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119" h="936837">
                  <a:moveTo>
                    <a:pt x="2161255" y="936837"/>
                  </a:moveTo>
                  <a:lnTo>
                    <a:pt x="0" y="936837"/>
                  </a:lnTo>
                  <a:lnTo>
                    <a:pt x="2723" y="829151"/>
                  </a:lnTo>
                  <a:cubicBezTo>
                    <a:pt x="15941" y="568375"/>
                    <a:pt x="61807" y="316212"/>
                    <a:pt x="136313" y="76668"/>
                  </a:cubicBezTo>
                  <a:lnTo>
                    <a:pt x="164374" y="0"/>
                  </a:lnTo>
                  <a:lnTo>
                    <a:pt x="2218119" y="667303"/>
                  </a:lnTo>
                  <a:lnTo>
                    <a:pt x="2199203" y="718986"/>
                  </a:lnTo>
                  <a:cubicBezTo>
                    <a:pt x="2181672" y="775349"/>
                    <a:pt x="2169533" y="834088"/>
                    <a:pt x="2163388" y="894598"/>
                  </a:cubicBezTo>
                  <a:lnTo>
                    <a:pt x="2161255" y="936837"/>
                  </a:ln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egment 5"/>
            <p:cNvSpPr/>
            <p:nvPr/>
          </p:nvSpPr>
          <p:spPr>
            <a:xfrm rot="10800000">
              <a:off x="6961500" y="2528615"/>
              <a:ext cx="2191369" cy="946566"/>
            </a:xfrm>
            <a:custGeom>
              <a:avLst/>
              <a:gdLst>
                <a:gd name="connsiteX0" fmla="*/ 135113 w 2191369"/>
                <a:gd name="connsiteY0" fmla="*/ 946566 h 946566"/>
                <a:gd name="connsiteX1" fmla="*/ 62168 w 2191369"/>
                <a:gd name="connsiteY1" fmla="*/ 662878 h 946566"/>
                <a:gd name="connsiteX2" fmla="*/ 0 w 2191369"/>
                <a:gd name="connsiteY2" fmla="*/ 46181 h 946566"/>
                <a:gd name="connsiteX3" fmla="*/ 1168 w 2191369"/>
                <a:gd name="connsiteY3" fmla="*/ 0 h 946566"/>
                <a:gd name="connsiteX4" fmla="*/ 2162332 w 2191369"/>
                <a:gd name="connsiteY4" fmla="*/ 0 h 946566"/>
                <a:gd name="connsiteX5" fmla="*/ 2160000 w 2191369"/>
                <a:gd name="connsiteY5" fmla="*/ 46181 h 946566"/>
                <a:gd name="connsiteX6" fmla="*/ 2178285 w 2191369"/>
                <a:gd name="connsiteY6" fmla="*/ 227562 h 946566"/>
                <a:gd name="connsiteX7" fmla="*/ 2191369 w 2191369"/>
                <a:gd name="connsiteY7" fmla="*/ 278448 h 946566"/>
                <a:gd name="connsiteX8" fmla="*/ 135113 w 2191369"/>
                <a:gd name="connsiteY8" fmla="*/ 946566 h 9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369" h="946566">
                  <a:moveTo>
                    <a:pt x="135113" y="946566"/>
                  </a:moveTo>
                  <a:lnTo>
                    <a:pt x="62168" y="662878"/>
                  </a:lnTo>
                  <a:cubicBezTo>
                    <a:pt x="21406" y="463679"/>
                    <a:pt x="0" y="257430"/>
                    <a:pt x="0" y="46181"/>
                  </a:cubicBezTo>
                  <a:lnTo>
                    <a:pt x="1168" y="0"/>
                  </a:lnTo>
                  <a:lnTo>
                    <a:pt x="2162332" y="0"/>
                  </a:lnTo>
                  <a:lnTo>
                    <a:pt x="2160000" y="46181"/>
                  </a:lnTo>
                  <a:cubicBezTo>
                    <a:pt x="2160000" y="108313"/>
                    <a:pt x="2166296" y="168975"/>
                    <a:pt x="2178285" y="227562"/>
                  </a:cubicBezTo>
                  <a:lnTo>
                    <a:pt x="2191369" y="278448"/>
                  </a:lnTo>
                  <a:lnTo>
                    <a:pt x="135113" y="946566"/>
                  </a:lnTo>
                  <a:close/>
                </a:path>
              </a:pathLst>
            </a:custGeom>
            <a:solidFill>
              <a:srgbClr val="0A91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Segment 4"/>
            <p:cNvSpPr/>
            <p:nvPr/>
          </p:nvSpPr>
          <p:spPr>
            <a:xfrm rot="10800000">
              <a:off x="6844059" y="1664977"/>
              <a:ext cx="2172799" cy="1528263"/>
            </a:xfrm>
            <a:custGeom>
              <a:avLst/>
              <a:gdLst>
                <a:gd name="connsiteX0" fmla="*/ 426332 w 2172799"/>
                <a:gd name="connsiteY0" fmla="*/ 1528263 h 1528263"/>
                <a:gd name="connsiteX1" fmla="*/ 386589 w 2172799"/>
                <a:gd name="connsiteY1" fmla="*/ 1475115 h 1528263"/>
                <a:gd name="connsiteX2" fmla="*/ 1561 w 2172799"/>
                <a:gd name="connsiteY2" fmla="*/ 674190 h 1528263"/>
                <a:gd name="connsiteX3" fmla="*/ 0 w 2172799"/>
                <a:gd name="connsiteY3" fmla="*/ 668118 h 1528263"/>
                <a:gd name="connsiteX4" fmla="*/ 2056256 w 2172799"/>
                <a:gd name="connsiteY4" fmla="*/ 0 h 1528263"/>
                <a:gd name="connsiteX5" fmla="*/ 2064451 w 2172799"/>
                <a:gd name="connsiteY5" fmla="*/ 31872 h 1528263"/>
                <a:gd name="connsiteX6" fmla="*/ 2132614 w 2172799"/>
                <a:gd name="connsiteY6" fmla="*/ 193233 h 1528263"/>
                <a:gd name="connsiteX7" fmla="*/ 2172799 w 2172799"/>
                <a:gd name="connsiteY7" fmla="*/ 259380 h 1528263"/>
                <a:gd name="connsiteX8" fmla="*/ 426332 w 2172799"/>
                <a:gd name="connsiteY8" fmla="*/ 1528263 h 15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799" h="1528263">
                  <a:moveTo>
                    <a:pt x="426332" y="1528263"/>
                  </a:moveTo>
                  <a:lnTo>
                    <a:pt x="386589" y="1475115"/>
                  </a:lnTo>
                  <a:cubicBezTo>
                    <a:pt x="221618" y="1230925"/>
                    <a:pt x="90968" y="961643"/>
                    <a:pt x="1561" y="674190"/>
                  </a:cubicBezTo>
                  <a:lnTo>
                    <a:pt x="0" y="668118"/>
                  </a:lnTo>
                  <a:lnTo>
                    <a:pt x="2056256" y="0"/>
                  </a:lnTo>
                  <a:lnTo>
                    <a:pt x="2064451" y="31872"/>
                  </a:lnTo>
                  <a:cubicBezTo>
                    <a:pt x="2081982" y="88236"/>
                    <a:pt x="2104904" y="142224"/>
                    <a:pt x="2132614" y="193233"/>
                  </a:cubicBezTo>
                  <a:lnTo>
                    <a:pt x="2172799" y="259380"/>
                  </a:lnTo>
                  <a:lnTo>
                    <a:pt x="426332" y="1528263"/>
                  </a:lnTo>
                  <a:close/>
                </a:path>
              </a:pathLst>
            </a:custGeom>
            <a:solidFill>
              <a:srgbClr val="EF5AC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Segment 3"/>
            <p:cNvSpPr/>
            <p:nvPr/>
          </p:nvSpPr>
          <p:spPr>
            <a:xfrm rot="10800000">
              <a:off x="6644219" y="974288"/>
              <a:ext cx="1944151" cy="1956485"/>
            </a:xfrm>
            <a:custGeom>
              <a:avLst/>
              <a:gdLst>
                <a:gd name="connsiteX0" fmla="*/ 674048 w 1944151"/>
                <a:gd name="connsiteY0" fmla="*/ 1956485 h 1956485"/>
                <a:gd name="connsiteX1" fmla="*/ 549057 w 1944151"/>
                <a:gd name="connsiteY1" fmla="*/ 1863018 h 1956485"/>
                <a:gd name="connsiteX2" fmla="*/ 134256 w 1944151"/>
                <a:gd name="connsiteY2" fmla="*/ 1448217 h 1956485"/>
                <a:gd name="connsiteX3" fmla="*/ 0 w 1944151"/>
                <a:gd name="connsiteY3" fmla="*/ 1268679 h 1956485"/>
                <a:gd name="connsiteX4" fmla="*/ 1746187 w 1944151"/>
                <a:gd name="connsiteY4" fmla="*/ 0 h 1956485"/>
                <a:gd name="connsiteX5" fmla="*/ 1749207 w 1944151"/>
                <a:gd name="connsiteY5" fmla="*/ 4971 h 1956485"/>
                <a:gd name="connsiteX6" fmla="*/ 1859105 w 1944151"/>
                <a:gd name="connsiteY6" fmla="*/ 138169 h 1956485"/>
                <a:gd name="connsiteX7" fmla="*/ 1944151 w 1944151"/>
                <a:gd name="connsiteY7" fmla="*/ 208338 h 1956485"/>
                <a:gd name="connsiteX8" fmla="*/ 674048 w 1944151"/>
                <a:gd name="connsiteY8" fmla="*/ 1956485 h 19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151" h="1956485">
                  <a:moveTo>
                    <a:pt x="674048" y="1956485"/>
                  </a:moveTo>
                  <a:lnTo>
                    <a:pt x="549057" y="1863018"/>
                  </a:lnTo>
                  <a:cubicBezTo>
                    <a:pt x="397929" y="1738296"/>
                    <a:pt x="258978" y="1599345"/>
                    <a:pt x="134256" y="1448217"/>
                  </a:cubicBezTo>
                  <a:lnTo>
                    <a:pt x="0" y="1268679"/>
                  </a:lnTo>
                  <a:lnTo>
                    <a:pt x="1746187" y="0"/>
                  </a:lnTo>
                  <a:lnTo>
                    <a:pt x="1749207" y="4971"/>
                  </a:lnTo>
                  <a:cubicBezTo>
                    <a:pt x="1781554" y="52852"/>
                    <a:pt x="1818388" y="97452"/>
                    <a:pt x="1859105" y="138169"/>
                  </a:cubicBezTo>
                  <a:lnTo>
                    <a:pt x="1944151" y="208338"/>
                  </a:lnTo>
                  <a:lnTo>
                    <a:pt x="674048" y="19564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Segment 2"/>
            <p:cNvSpPr/>
            <p:nvPr/>
          </p:nvSpPr>
          <p:spPr>
            <a:xfrm rot="10800000">
              <a:off x="6374294" y="520765"/>
              <a:ext cx="1537144" cy="2199375"/>
            </a:xfrm>
            <a:custGeom>
              <a:avLst/>
              <a:gdLst>
                <a:gd name="connsiteX0" fmla="*/ 869841 w 1537144"/>
                <a:gd name="connsiteY0" fmla="*/ 2199375 h 2199375"/>
                <a:gd name="connsiteX1" fmla="*/ 627480 w 1537144"/>
                <a:gd name="connsiteY1" fmla="*/ 2110670 h 2199375"/>
                <a:gd name="connsiteX2" fmla="*/ 107695 w 1537144"/>
                <a:gd name="connsiteY2" fmla="*/ 1828540 h 2199375"/>
                <a:gd name="connsiteX3" fmla="*/ 0 w 1537144"/>
                <a:gd name="connsiteY3" fmla="*/ 1748007 h 2199375"/>
                <a:gd name="connsiteX4" fmla="*/ 1270001 w 1537144"/>
                <a:gd name="connsiteY4" fmla="*/ 0 h 2199375"/>
                <a:gd name="connsiteX5" fmla="*/ 1315372 w 1537144"/>
                <a:gd name="connsiteY5" fmla="*/ 37434 h 2199375"/>
                <a:gd name="connsiteX6" fmla="*/ 1468250 w 1537144"/>
                <a:gd name="connsiteY6" fmla="*/ 120414 h 2199375"/>
                <a:gd name="connsiteX7" fmla="*/ 1537144 w 1537144"/>
                <a:gd name="connsiteY7" fmla="*/ 145629 h 2199375"/>
                <a:gd name="connsiteX8" fmla="*/ 869841 w 1537144"/>
                <a:gd name="connsiteY8" fmla="*/ 2199375 h 219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7144" h="2199375">
                  <a:moveTo>
                    <a:pt x="869841" y="2199375"/>
                  </a:moveTo>
                  <a:lnTo>
                    <a:pt x="627480" y="2110670"/>
                  </a:lnTo>
                  <a:cubicBezTo>
                    <a:pt x="444433" y="2033248"/>
                    <a:pt x="270488" y="1938521"/>
                    <a:pt x="107695" y="1828540"/>
                  </a:cubicBezTo>
                  <a:lnTo>
                    <a:pt x="0" y="1748007"/>
                  </a:lnTo>
                  <a:lnTo>
                    <a:pt x="1270001" y="0"/>
                  </a:lnTo>
                  <a:lnTo>
                    <a:pt x="1315372" y="37434"/>
                  </a:lnTo>
                  <a:cubicBezTo>
                    <a:pt x="1363252" y="69782"/>
                    <a:pt x="1414412" y="97642"/>
                    <a:pt x="1468250" y="120414"/>
                  </a:cubicBezTo>
                  <a:lnTo>
                    <a:pt x="1537144" y="145629"/>
                  </a:lnTo>
                  <a:lnTo>
                    <a:pt x="869841" y="2199375"/>
                  </a:lnTo>
                  <a:close/>
                </a:path>
              </a:pathLst>
            </a:custGeom>
            <a:solidFill>
              <a:srgbClr val="CA7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Segment 1"/>
            <p:cNvSpPr/>
            <p:nvPr/>
          </p:nvSpPr>
          <p:spPr>
            <a:xfrm rot="10800000">
              <a:off x="6092861" y="369000"/>
              <a:ext cx="945352" cy="2204272"/>
            </a:xfrm>
            <a:custGeom>
              <a:avLst/>
              <a:gdLst>
                <a:gd name="connsiteX0" fmla="*/ 945345 w 945352"/>
                <a:gd name="connsiteY0" fmla="*/ 2204272 h 2204272"/>
                <a:gd name="connsiteX1" fmla="*/ 35395 w 945352"/>
                <a:gd name="connsiteY1" fmla="*/ 2066700 h 2204272"/>
                <a:gd name="connsiteX2" fmla="*/ 0 w 945352"/>
                <a:gd name="connsiteY2" fmla="*/ 2053745 h 2204272"/>
                <a:gd name="connsiteX3" fmla="*/ 667302 w 945352"/>
                <a:gd name="connsiteY3" fmla="*/ 0 h 2204272"/>
                <a:gd name="connsiteX4" fmla="*/ 677713 w 945352"/>
                <a:gd name="connsiteY4" fmla="*/ 3810 h 2204272"/>
                <a:gd name="connsiteX5" fmla="*/ 945345 w 945352"/>
                <a:gd name="connsiteY5" fmla="*/ 44272 h 2204272"/>
                <a:gd name="connsiteX6" fmla="*/ 945352 w 945352"/>
                <a:gd name="connsiteY6" fmla="*/ 44272 h 2204272"/>
                <a:gd name="connsiteX7" fmla="*/ 945352 w 945352"/>
                <a:gd name="connsiteY7" fmla="*/ 2204272 h 2204272"/>
                <a:gd name="connsiteX8" fmla="*/ 945345 w 945352"/>
                <a:gd name="connsiteY8" fmla="*/ 2204272 h 220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52" h="2204272">
                  <a:moveTo>
                    <a:pt x="945345" y="2204272"/>
                  </a:moveTo>
                  <a:cubicBezTo>
                    <a:pt x="628471" y="2204272"/>
                    <a:pt x="322847" y="2156108"/>
                    <a:pt x="35395" y="2066700"/>
                  </a:cubicBezTo>
                  <a:lnTo>
                    <a:pt x="0" y="2053745"/>
                  </a:lnTo>
                  <a:lnTo>
                    <a:pt x="667302" y="0"/>
                  </a:lnTo>
                  <a:lnTo>
                    <a:pt x="677713" y="3810"/>
                  </a:lnTo>
                  <a:cubicBezTo>
                    <a:pt x="762257" y="30106"/>
                    <a:pt x="852147" y="44272"/>
                    <a:pt x="945345" y="44272"/>
                  </a:cubicBezTo>
                  <a:lnTo>
                    <a:pt x="945352" y="44272"/>
                  </a:lnTo>
                  <a:lnTo>
                    <a:pt x="945352" y="2204272"/>
                  </a:lnTo>
                  <a:lnTo>
                    <a:pt x="945345" y="220427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Segment 20 text"/>
            <p:cNvSpPr/>
            <p:nvPr/>
          </p:nvSpPr>
          <p:spPr>
            <a:xfrm rot="15670920">
              <a:off x="4710300" y="129674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Alert</a:t>
              </a:r>
            </a:p>
          </p:txBody>
        </p:sp>
        <p:sp>
          <p:nvSpPr>
            <p:cNvPr id="303" name="Segment 19 text"/>
            <p:cNvSpPr/>
            <p:nvPr/>
          </p:nvSpPr>
          <p:spPr>
            <a:xfrm rot="14550735">
              <a:off x="4091316" y="150679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Confused</a:t>
              </a:r>
            </a:p>
          </p:txBody>
        </p:sp>
        <p:sp>
          <p:nvSpPr>
            <p:cNvPr id="302" name="Segment 18 text"/>
            <p:cNvSpPr/>
            <p:nvPr/>
          </p:nvSpPr>
          <p:spPr>
            <a:xfrm rot="13485510">
              <a:off x="3587710" y="1879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Angry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Segment 17 text"/>
            <p:cNvSpPr/>
            <p:nvPr/>
          </p:nvSpPr>
          <p:spPr>
            <a:xfrm rot="12410662">
              <a:off x="3224914" y="2395225"/>
              <a:ext cx="2151925" cy="360000"/>
            </a:xfrm>
            <a:prstGeom prst="rect">
              <a:avLst/>
            </a:prstGeom>
            <a:solidFill>
              <a:srgbClr val="34A28D"/>
            </a:solidFill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Disappointed</a:t>
              </a:r>
            </a:p>
          </p:txBody>
        </p:sp>
        <p:sp>
          <p:nvSpPr>
            <p:cNvPr id="300" name="Segment 16 text"/>
            <p:cNvSpPr/>
            <p:nvPr/>
          </p:nvSpPr>
          <p:spPr>
            <a:xfrm rot="11254157">
              <a:off x="3051103" y="298214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Bored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Segment 15 text"/>
            <p:cNvSpPr/>
            <p:nvPr/>
          </p:nvSpPr>
          <p:spPr>
            <a:xfrm rot="10245823">
              <a:off x="3075115" y="360608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Annoyed</a:t>
              </a:r>
            </a:p>
          </p:txBody>
        </p:sp>
        <p:sp>
          <p:nvSpPr>
            <p:cNvPr id="298" name="Segment 14 text"/>
            <p:cNvSpPr/>
            <p:nvPr/>
          </p:nvSpPr>
          <p:spPr>
            <a:xfrm rot="9121895">
              <a:off x="3267028" y="419173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Inlove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Segment 13 text"/>
            <p:cNvSpPr/>
            <p:nvPr/>
          </p:nvSpPr>
          <p:spPr>
            <a:xfrm rot="8078206">
              <a:off x="3641483" y="4669553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Surprised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Segment 12 text"/>
            <p:cNvSpPr/>
            <p:nvPr/>
          </p:nvSpPr>
          <p:spPr>
            <a:xfrm rot="6999791">
              <a:off x="4120440" y="501302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Calm	</a:t>
              </a:r>
            </a:p>
          </p:txBody>
        </p:sp>
        <p:sp>
          <p:nvSpPr>
            <p:cNvPr id="295" name="Segment 11 text"/>
            <p:cNvSpPr/>
            <p:nvPr/>
          </p:nvSpPr>
          <p:spPr>
            <a:xfrm rot="5922014">
              <a:off x="4709493" y="5203708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Excited</a:t>
              </a:r>
            </a:p>
          </p:txBody>
        </p:sp>
        <p:sp>
          <p:nvSpPr>
            <p:cNvPr id="294" name="Segment 10 text"/>
            <p:cNvSpPr/>
            <p:nvPr/>
          </p:nvSpPr>
          <p:spPr>
            <a:xfrm rot="4853777">
              <a:off x="5305393" y="52037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Silly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Segment 9 text"/>
            <p:cNvSpPr/>
            <p:nvPr/>
          </p:nvSpPr>
          <p:spPr>
            <a:xfrm rot="3791521">
              <a:off x="5877772" y="50335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Tired</a:t>
              </a:r>
            </a:p>
          </p:txBody>
        </p:sp>
        <p:sp>
          <p:nvSpPr>
            <p:cNvPr id="292" name="Segment 8 text"/>
            <p:cNvSpPr/>
            <p:nvPr/>
          </p:nvSpPr>
          <p:spPr>
            <a:xfrm rot="1635201">
              <a:off x="6758264" y="419230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Happy</a:t>
              </a:r>
            </a:p>
          </p:txBody>
        </p:sp>
        <p:sp>
          <p:nvSpPr>
            <p:cNvPr id="291" name="Segment 7 text"/>
            <p:cNvSpPr/>
            <p:nvPr/>
          </p:nvSpPr>
          <p:spPr>
            <a:xfrm rot="2677341">
              <a:off x="6375719" y="4677747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Hungry</a:t>
              </a:r>
            </a:p>
          </p:txBody>
        </p:sp>
        <p:sp>
          <p:nvSpPr>
            <p:cNvPr id="290" name="Segment 6 text"/>
            <p:cNvSpPr/>
            <p:nvPr/>
          </p:nvSpPr>
          <p:spPr>
            <a:xfrm rot="567825">
              <a:off x="6946271" y="3605462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Peaceful</a:t>
              </a:r>
            </a:p>
          </p:txBody>
        </p:sp>
        <p:sp>
          <p:nvSpPr>
            <p:cNvPr id="287" name="Segment 5 text"/>
            <p:cNvSpPr/>
            <p:nvPr/>
          </p:nvSpPr>
          <p:spPr>
            <a:xfrm rot="21147311">
              <a:off x="6968054" y="300648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Impatient</a:t>
              </a:r>
            </a:p>
          </p:txBody>
        </p:sp>
        <p:sp>
          <p:nvSpPr>
            <p:cNvPr id="286" name="Segment 4 text"/>
            <p:cNvSpPr/>
            <p:nvPr/>
          </p:nvSpPr>
          <p:spPr>
            <a:xfrm rot="19974619">
              <a:off x="6790064" y="2401141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Shivering</a:t>
              </a:r>
            </a:p>
          </p:txBody>
        </p:sp>
        <p:sp>
          <p:nvSpPr>
            <p:cNvPr id="285" name="Segment 3 text"/>
            <p:cNvSpPr/>
            <p:nvPr/>
          </p:nvSpPr>
          <p:spPr>
            <a:xfrm rot="18924954">
              <a:off x="6444871" y="1891919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Scared</a:t>
              </a:r>
            </a:p>
          </p:txBody>
        </p:sp>
        <p:sp>
          <p:nvSpPr>
            <p:cNvPr id="284" name="Segment 2 text"/>
            <p:cNvSpPr/>
            <p:nvPr/>
          </p:nvSpPr>
          <p:spPr>
            <a:xfrm rot="17879892">
              <a:off x="5919819" y="1505606"/>
              <a:ext cx="2151925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Joyful</a:t>
              </a:r>
            </a:p>
          </p:txBody>
        </p:sp>
        <p:sp>
          <p:nvSpPr>
            <p:cNvPr id="283" name="Segment 1 text"/>
            <p:cNvSpPr/>
            <p:nvPr/>
          </p:nvSpPr>
          <p:spPr>
            <a:xfrm rot="16699658">
              <a:off x="5335361" y="1286797"/>
              <a:ext cx="2137183" cy="36000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Shy</a:t>
              </a:r>
            </a:p>
          </p:txBody>
        </p:sp>
      </p:grpSp>
      <p:sp>
        <p:nvSpPr>
          <p:cNvPr id="282" name="Start Button"/>
          <p:cNvSpPr/>
          <p:nvPr/>
        </p:nvSpPr>
        <p:spPr>
          <a:xfrm>
            <a:off x="7683094" y="2681289"/>
            <a:ext cx="1800000" cy="1800000"/>
          </a:xfrm>
          <a:prstGeom prst="ellipse">
            <a:avLst/>
          </a:prstGeom>
          <a:solidFill>
            <a:srgbClr val="00A9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SPIN!</a:t>
            </a:r>
          </a:p>
        </p:txBody>
      </p:sp>
      <p:sp>
        <p:nvSpPr>
          <p:cNvPr id="307" name="Ancho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3094" y="2681289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Mark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646080" y="3159390"/>
            <a:ext cx="540000" cy="539220"/>
          </a:xfrm>
          <a:prstGeom prst="triangle">
            <a:avLst/>
          </a:prstGeom>
          <a:solidFill>
            <a:srgbClr val="92D05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3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/>
      <p:bldP spid="30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F3A48B8E-89EF-445A-9029-4311CD6A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C3483F-9AC2-414E-AD53-B750FC0E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How are we feeling?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D489-366E-47F1-9C0A-79F6CE123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800" dirty="0"/>
              <a:t>Let’s do a meditation together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343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55EC-8075-49EC-AC86-C1835AF7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2015-2DBC-497C-BED8-6E79B764F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9403959" cy="3599316"/>
          </a:xfrm>
        </p:spPr>
        <p:txBody>
          <a:bodyPr/>
          <a:lstStyle/>
          <a:p>
            <a:r>
              <a:rPr lang="en-US" dirty="0"/>
              <a:t>What are some things that shouldn’t happen in a relationship?</a:t>
            </a:r>
          </a:p>
          <a:p>
            <a:pPr lvl="1"/>
            <a:r>
              <a:rPr lang="en-US" dirty="0"/>
              <a:t>Shouldn’t happen at all</a:t>
            </a:r>
          </a:p>
          <a:p>
            <a:pPr lvl="1"/>
            <a:r>
              <a:rPr lang="en-US" dirty="0"/>
              <a:t>Shouldn’t happen a lot</a:t>
            </a:r>
          </a:p>
        </p:txBody>
      </p:sp>
    </p:spTree>
    <p:extLst>
      <p:ext uri="{BB962C8B-B14F-4D97-AF65-F5344CB8AC3E}">
        <p14:creationId xmlns:p14="http://schemas.microsoft.com/office/powerpoint/2010/main" val="132788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0D5-33FB-41BC-89DE-1C81FD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Elements to unhealthy relationships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1B03-788E-444F-8C44-C1CD3AC14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36800"/>
            <a:ext cx="9613900" cy="3598863"/>
          </a:xfrm>
        </p:spPr>
        <p:txBody>
          <a:bodyPr/>
          <a:lstStyle/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5563-D6B2-6A42-9B08-EB97776C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36B7-C5A1-4342-993C-12CA62B09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400" b="1" u="sng" dirty="0">
                <a:latin typeface="Century" panose="02040604050505020304" pitchFamily="18" charset="0"/>
              </a:rPr>
              <a:t>Intensity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3B154-374F-2842-A275-1413AD7AC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2000" b="1" u="sng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expresses very extreme feelings and over-the top behavior that feels overwhelming.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865628F-E9D1-2945-BC35-98A034B8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17270" r="60656" b="14169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12979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7F70-4445-AC41-B475-EDEF0E84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86190-C2AC-7049-A92C-EF04171CE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u="sng" dirty="0">
                <a:latin typeface="Century" panose="02040604050505020304" pitchFamily="18" charset="0"/>
              </a:rPr>
              <a:t>Manipulation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FF755C-77B5-CB48-BFE3-E9705FD882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When someone tries to control your decisions, actions or emotions.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2C20B1E-C8F1-C246-AD59-E2F5E2129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1644" r="60213" b="13813"/>
          <a:stretch/>
        </p:blipFill>
        <p:spPr>
          <a:xfrm>
            <a:off x="1570383" y="2679700"/>
            <a:ext cx="2538413" cy="2838450"/>
          </a:xfrm>
        </p:spPr>
      </p:pic>
    </p:spTree>
    <p:extLst>
      <p:ext uri="{BB962C8B-B14F-4D97-AF65-F5344CB8AC3E}">
        <p14:creationId xmlns:p14="http://schemas.microsoft.com/office/powerpoint/2010/main" val="2669398271"/>
      </p:ext>
    </p:extLst>
  </p:cSld>
  <p:clrMapOvr>
    <a:masterClrMapping/>
  </p:clrMapOvr>
</p:sld>
</file>

<file path=ppt/theme/theme1.xml><?xml version="1.0" encoding="utf-8"?>
<a:theme xmlns:a="http://schemas.openxmlformats.org/drawingml/2006/main" name="HR Workshop 3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38427</TotalTime>
  <Words>708</Words>
  <Application>Microsoft Macintosh PowerPoint</Application>
  <PresentationFormat>Widescreen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Angsana New</vt:lpstr>
      <vt:lpstr>Arial</vt:lpstr>
      <vt:lpstr>Arial Nova</vt:lpstr>
      <vt:lpstr>Calibri</vt:lpstr>
      <vt:lpstr>Calibri Light</vt:lpstr>
      <vt:lpstr>Century</vt:lpstr>
      <vt:lpstr>Trebuchet MS</vt:lpstr>
      <vt:lpstr>HR Workshop 3</vt:lpstr>
      <vt:lpstr>Workshop 3: What is not a healthy Relationship</vt:lpstr>
      <vt:lpstr>Values we’ll stand by for these workshops</vt:lpstr>
      <vt:lpstr>Icebreaker Activity</vt:lpstr>
      <vt:lpstr>Spin wheel Activity</vt:lpstr>
      <vt:lpstr>How are we feeling?</vt:lpstr>
      <vt:lpstr>Let’s think</vt:lpstr>
      <vt:lpstr>10 Elements to unhealthy relationships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It’s Not okay to get your feelings hurt</vt:lpstr>
      <vt:lpstr>Bottom 3?</vt:lpstr>
      <vt:lpstr>Let’s look at situations</vt:lpstr>
      <vt:lpstr>Situation #1</vt:lpstr>
      <vt:lpstr>Situation #2</vt:lpstr>
      <vt:lpstr>Situation #3</vt:lpstr>
      <vt:lpstr>End of Session 3!</vt:lpstr>
      <vt:lpstr>Let’s write one another compliments </vt:lpstr>
      <vt:lpstr>Keep trying to find your 5 photos!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3: What is not a healthy Relationship</dc:title>
  <dc:creator>cydi yang</dc:creator>
  <cp:lastModifiedBy>Microsoft Office User</cp:lastModifiedBy>
  <cp:revision>66</cp:revision>
  <dcterms:created xsi:type="dcterms:W3CDTF">2020-04-20T21:27:40Z</dcterms:created>
  <dcterms:modified xsi:type="dcterms:W3CDTF">2021-09-15T16:29:09Z</dcterms:modified>
</cp:coreProperties>
</file>