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86F014-8B17-F74C-A134-D52DB04C4B3F}">
          <p14:sldIdLst>
            <p14:sldId id="256"/>
            <p14:sldId id="257"/>
            <p14:sldId id="258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4C8"/>
    <a:srgbClr val="31979F"/>
    <a:srgbClr val="647689"/>
    <a:srgbClr val="A8B980"/>
    <a:srgbClr val="9B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7"/>
    <p:restoredTop sz="96130"/>
  </p:normalViewPr>
  <p:slideViewPr>
    <p:cSldViewPr snapToGrid="0" snapToObjects="1">
      <p:cViewPr varScale="1">
        <p:scale>
          <a:sx n="115" d="100"/>
          <a:sy n="115" d="100"/>
        </p:scale>
        <p:origin x="232" y="1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BB57E-9541-9443-8BDA-81B5947E097A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7F5F4-F602-F046-AE46-ADA6A93E09D2}">
      <dgm:prSet phldrT="[Text]" custT="1"/>
      <dgm:spPr/>
      <dgm:t>
        <a:bodyPr/>
        <a:lstStyle/>
        <a:p>
          <a:r>
            <a:rPr lang="th-TH" sz="2000" dirty="0"/>
            <a:t>บางครั้งคุณก็จะมีความรู้สึกแย่เหมือนกันแต่มันไม่ควรเป็นความรู้สึกหลักที่คุณพบตลอดความสัมพันธ์</a:t>
          </a:r>
          <a:endParaRPr lang="en-US" sz="2000" dirty="0"/>
        </a:p>
      </dgm:t>
    </dgm:pt>
    <dgm:pt modelId="{5FAEBE68-75F3-804F-8B9E-97C2B8FA64E7}" type="parTrans" cxnId="{83AFDACB-8549-AF42-8E75-C40CAD23ADFA}">
      <dgm:prSet/>
      <dgm:spPr/>
      <dgm:t>
        <a:bodyPr/>
        <a:lstStyle/>
        <a:p>
          <a:endParaRPr lang="en-US"/>
        </a:p>
      </dgm:t>
    </dgm:pt>
    <dgm:pt modelId="{21A30FB5-E945-3B40-A1AD-F424B0759930}" type="sibTrans" cxnId="{83AFDACB-8549-AF42-8E75-C40CAD23ADFA}">
      <dgm:prSet/>
      <dgm:spPr/>
      <dgm:t>
        <a:bodyPr/>
        <a:lstStyle/>
        <a:p>
          <a:endParaRPr lang="en-US"/>
        </a:p>
      </dgm:t>
    </dgm:pt>
    <dgm:pt modelId="{4FFBFFE7-839E-FE4C-9B2B-2260F5DE6F29}">
      <dgm:prSet phldrT="[Text]" custT="1"/>
      <dgm:spPr/>
      <dgm:t>
        <a:bodyPr/>
        <a:lstStyle/>
        <a:p>
          <a:r>
            <a:rPr lang="th-TH" sz="2000" dirty="0"/>
            <a:t>ช่วงเวลาที่เครียด</a:t>
          </a:r>
          <a:endParaRPr lang="en-US" sz="2000" dirty="0"/>
        </a:p>
      </dgm:t>
    </dgm:pt>
    <dgm:pt modelId="{C3BDEAD9-4643-BF40-8574-8CD4F33C94EF}" type="parTrans" cxnId="{45F2AD70-803A-A146-890E-E7ADC53CF9E9}">
      <dgm:prSet/>
      <dgm:spPr/>
      <dgm:t>
        <a:bodyPr/>
        <a:lstStyle/>
        <a:p>
          <a:endParaRPr lang="en-US"/>
        </a:p>
      </dgm:t>
    </dgm:pt>
    <dgm:pt modelId="{8D5E6BAC-5C63-AA44-80A9-44FB04487CFA}" type="sibTrans" cxnId="{45F2AD70-803A-A146-890E-E7ADC53CF9E9}">
      <dgm:prSet/>
      <dgm:spPr/>
      <dgm:t>
        <a:bodyPr/>
        <a:lstStyle/>
        <a:p>
          <a:endParaRPr lang="en-US"/>
        </a:p>
      </dgm:t>
    </dgm:pt>
    <dgm:pt modelId="{9855A1E6-053E-5A4E-8009-CFA13A657ECB}">
      <dgm:prSet phldrT="[Text]" custT="1"/>
      <dgm:spPr/>
      <dgm:t>
        <a:bodyPr/>
        <a:lstStyle/>
        <a:p>
          <a:r>
            <a:rPr lang="th-TH" sz="2000" dirty="0"/>
            <a:t>ฮอร์โมนร่างกายเปลี่ยนแปลง</a:t>
          </a:r>
          <a:endParaRPr lang="en-US" sz="2000" dirty="0"/>
        </a:p>
      </dgm:t>
    </dgm:pt>
    <dgm:pt modelId="{02B97CCC-3BE7-E24E-A913-EFCD6AF291F0}" type="parTrans" cxnId="{DB0A556E-81F1-2847-90B7-DE8C6CAF2F78}">
      <dgm:prSet/>
      <dgm:spPr/>
      <dgm:t>
        <a:bodyPr/>
        <a:lstStyle/>
        <a:p>
          <a:endParaRPr lang="en-US"/>
        </a:p>
      </dgm:t>
    </dgm:pt>
    <dgm:pt modelId="{C3C804DD-6B8D-4740-8926-87CFD8D67D77}" type="sibTrans" cxnId="{DB0A556E-81F1-2847-90B7-DE8C6CAF2F78}">
      <dgm:prSet/>
      <dgm:spPr/>
      <dgm:t>
        <a:bodyPr/>
        <a:lstStyle/>
        <a:p>
          <a:endParaRPr lang="en-US"/>
        </a:p>
      </dgm:t>
    </dgm:pt>
    <dgm:pt modelId="{A46128C9-EA2B-F549-8F03-E8D0FBF6457D}">
      <dgm:prSet custT="1"/>
      <dgm:spPr/>
      <dgm:t>
        <a:bodyPr/>
        <a:lstStyle/>
        <a:p>
          <a:r>
            <a:rPr lang="th-TH" sz="2000" dirty="0"/>
            <a:t>คนที่คุณห่วงใยและความรู้สึกของคุณอาจขึ้น ๆ ลง ๆ </a:t>
          </a:r>
          <a:endParaRPr lang="en-US" sz="2000" dirty="0"/>
        </a:p>
      </dgm:t>
    </dgm:pt>
    <dgm:pt modelId="{93E9995F-14B7-B145-97BF-4BD689F0F53C}" type="parTrans" cxnId="{E43D586F-A012-A440-A565-B47A64384E3E}">
      <dgm:prSet/>
      <dgm:spPr/>
      <dgm:t>
        <a:bodyPr/>
        <a:lstStyle/>
        <a:p>
          <a:endParaRPr lang="en-US"/>
        </a:p>
      </dgm:t>
    </dgm:pt>
    <dgm:pt modelId="{D04CE30F-46B5-DA48-856E-CA6BE950A65C}" type="sibTrans" cxnId="{E43D586F-A012-A440-A565-B47A64384E3E}">
      <dgm:prSet/>
      <dgm:spPr/>
      <dgm:t>
        <a:bodyPr/>
        <a:lstStyle/>
        <a:p>
          <a:endParaRPr lang="en-US"/>
        </a:p>
      </dgm:t>
    </dgm:pt>
    <dgm:pt modelId="{22AAFE84-62B6-8E46-92CA-8A0E4BB7D1DF}">
      <dgm:prSet custT="1"/>
      <dgm:spPr/>
      <dgm:t>
        <a:bodyPr/>
        <a:lstStyle/>
        <a:p>
          <a:r>
            <a:rPr lang="th-TH" sz="2000" dirty="0"/>
            <a:t>เมื่อมีคนเสียชีวิต</a:t>
          </a:r>
          <a:endParaRPr lang="en-US" sz="2000" dirty="0"/>
        </a:p>
      </dgm:t>
    </dgm:pt>
    <dgm:pt modelId="{B9182C7D-711B-ED4D-A91E-050B94CDBE27}" type="parTrans" cxnId="{512D2116-79FB-E843-9748-DF70FBFE931D}">
      <dgm:prSet/>
      <dgm:spPr/>
      <dgm:t>
        <a:bodyPr/>
        <a:lstStyle/>
        <a:p>
          <a:endParaRPr lang="en-US"/>
        </a:p>
      </dgm:t>
    </dgm:pt>
    <dgm:pt modelId="{9FA194ED-D374-5346-A3A1-2E0136A6C82A}" type="sibTrans" cxnId="{512D2116-79FB-E843-9748-DF70FBFE931D}">
      <dgm:prSet/>
      <dgm:spPr/>
      <dgm:t>
        <a:bodyPr/>
        <a:lstStyle/>
        <a:p>
          <a:endParaRPr lang="en-US"/>
        </a:p>
      </dgm:t>
    </dgm:pt>
    <dgm:pt modelId="{66FBEF25-8AA0-E241-B0A4-5DEC9CC21010}" type="pres">
      <dgm:prSet presAssocID="{59EBB57E-9541-9443-8BDA-81B5947E09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575144-26C3-A54B-84B1-7D0969FAB659}" type="pres">
      <dgm:prSet presAssocID="{4B97F5F4-F602-F046-AE46-ADA6A93E09D2}" presName="hierRoot1" presStyleCnt="0"/>
      <dgm:spPr/>
    </dgm:pt>
    <dgm:pt modelId="{37AB1B68-D690-AB4A-8E89-31C17A942C2B}" type="pres">
      <dgm:prSet presAssocID="{4B97F5F4-F602-F046-AE46-ADA6A93E09D2}" presName="composite" presStyleCnt="0"/>
      <dgm:spPr/>
    </dgm:pt>
    <dgm:pt modelId="{C10505F1-9C4D-3542-BBBA-DE4464174CDC}" type="pres">
      <dgm:prSet presAssocID="{4B97F5F4-F602-F046-AE46-ADA6A93E09D2}" presName="background" presStyleLbl="node0" presStyleIdx="0" presStyleCnt="2"/>
      <dgm:spPr>
        <a:solidFill>
          <a:srgbClr val="50B4C8"/>
        </a:solidFill>
      </dgm:spPr>
    </dgm:pt>
    <dgm:pt modelId="{C2969538-D81D-3440-9288-696DBCE95A2E}" type="pres">
      <dgm:prSet presAssocID="{4B97F5F4-F602-F046-AE46-ADA6A93E09D2}" presName="text" presStyleLbl="fgAcc0" presStyleIdx="0" presStyleCnt="2" custScaleX="325147" custScaleY="522270" custLinFactNeighborX="49737" custLinFactNeighborY="-36784">
        <dgm:presLayoutVars>
          <dgm:chPref val="3"/>
        </dgm:presLayoutVars>
      </dgm:prSet>
      <dgm:spPr/>
    </dgm:pt>
    <dgm:pt modelId="{9F4E2579-2973-FA47-BFA3-F4A7A34A3779}" type="pres">
      <dgm:prSet presAssocID="{4B97F5F4-F602-F046-AE46-ADA6A93E09D2}" presName="hierChild2" presStyleCnt="0"/>
      <dgm:spPr/>
    </dgm:pt>
    <dgm:pt modelId="{F1D125B0-6236-6140-BCBC-C56D23E00E4A}" type="pres">
      <dgm:prSet presAssocID="{A46128C9-EA2B-F549-8F03-E8D0FBF6457D}" presName="hierRoot1" presStyleCnt="0"/>
      <dgm:spPr/>
    </dgm:pt>
    <dgm:pt modelId="{371BAF16-CBB6-5B4A-BA35-88503F052411}" type="pres">
      <dgm:prSet presAssocID="{A46128C9-EA2B-F549-8F03-E8D0FBF6457D}" presName="composite" presStyleCnt="0"/>
      <dgm:spPr/>
    </dgm:pt>
    <dgm:pt modelId="{7B5DC1ED-B71F-1E49-8F49-D742348FA8DC}" type="pres">
      <dgm:prSet presAssocID="{A46128C9-EA2B-F549-8F03-E8D0FBF6457D}" presName="background" presStyleLbl="node0" presStyleIdx="1" presStyleCnt="2"/>
      <dgm:spPr>
        <a:solidFill>
          <a:srgbClr val="50B4C8"/>
        </a:solidFill>
      </dgm:spPr>
    </dgm:pt>
    <dgm:pt modelId="{CD438879-16B9-FE43-B8F9-EB5F173048F0}" type="pres">
      <dgm:prSet presAssocID="{A46128C9-EA2B-F549-8F03-E8D0FBF6457D}" presName="text" presStyleLbl="fgAcc0" presStyleIdx="1" presStyleCnt="2" custScaleX="291038" custScaleY="522398" custLinFactX="3508" custLinFactNeighborX="100000" custLinFactNeighborY="-32385">
        <dgm:presLayoutVars>
          <dgm:chPref val="3"/>
        </dgm:presLayoutVars>
      </dgm:prSet>
      <dgm:spPr/>
    </dgm:pt>
    <dgm:pt modelId="{3BE6A01C-B132-3E43-AE10-1EFBC4E441FB}" type="pres">
      <dgm:prSet presAssocID="{A46128C9-EA2B-F549-8F03-E8D0FBF6457D}" presName="hierChild2" presStyleCnt="0"/>
      <dgm:spPr/>
    </dgm:pt>
    <dgm:pt modelId="{F75B6720-1504-BB4C-ABB9-17E58340E43A}" type="pres">
      <dgm:prSet presAssocID="{C3BDEAD9-4643-BF40-8574-8CD4F33C94EF}" presName="Name10" presStyleLbl="parChTrans1D2" presStyleIdx="0" presStyleCnt="3"/>
      <dgm:spPr/>
    </dgm:pt>
    <dgm:pt modelId="{C256C16A-726E-674C-91FA-9EDD680F18D2}" type="pres">
      <dgm:prSet presAssocID="{4FFBFFE7-839E-FE4C-9B2B-2260F5DE6F29}" presName="hierRoot2" presStyleCnt="0"/>
      <dgm:spPr/>
    </dgm:pt>
    <dgm:pt modelId="{166E5C98-0E24-7B48-9FD2-F56DF7DDD570}" type="pres">
      <dgm:prSet presAssocID="{4FFBFFE7-839E-FE4C-9B2B-2260F5DE6F29}" presName="composite2" presStyleCnt="0"/>
      <dgm:spPr/>
    </dgm:pt>
    <dgm:pt modelId="{3B59632C-B2CA-784C-9E9A-338F85B5C242}" type="pres">
      <dgm:prSet presAssocID="{4FFBFFE7-839E-FE4C-9B2B-2260F5DE6F29}" presName="background2" presStyleLbl="node2" presStyleIdx="0" presStyleCnt="3"/>
      <dgm:spPr>
        <a:solidFill>
          <a:srgbClr val="A8B980"/>
        </a:solidFill>
      </dgm:spPr>
    </dgm:pt>
    <dgm:pt modelId="{6C5462C0-BD54-FD40-8086-E352E13D131E}" type="pres">
      <dgm:prSet presAssocID="{4FFBFFE7-839E-FE4C-9B2B-2260F5DE6F29}" presName="text2" presStyleLbl="fgAcc2" presStyleIdx="0" presStyleCnt="3" custScaleX="208509" custScaleY="155500" custLinFactNeighborY="76783">
        <dgm:presLayoutVars>
          <dgm:chPref val="3"/>
        </dgm:presLayoutVars>
      </dgm:prSet>
      <dgm:spPr/>
    </dgm:pt>
    <dgm:pt modelId="{FEB390EC-7DBC-FA46-A3B0-98CD4A5CA580}" type="pres">
      <dgm:prSet presAssocID="{4FFBFFE7-839E-FE4C-9B2B-2260F5DE6F29}" presName="hierChild3" presStyleCnt="0"/>
      <dgm:spPr/>
    </dgm:pt>
    <dgm:pt modelId="{0766356B-3612-7647-87D9-69DDF420B07A}" type="pres">
      <dgm:prSet presAssocID="{B9182C7D-711B-ED4D-A91E-050B94CDBE27}" presName="Name10" presStyleLbl="parChTrans1D2" presStyleIdx="1" presStyleCnt="3"/>
      <dgm:spPr/>
    </dgm:pt>
    <dgm:pt modelId="{BF18C8F8-8819-0943-A670-3C8DA67E4F5F}" type="pres">
      <dgm:prSet presAssocID="{22AAFE84-62B6-8E46-92CA-8A0E4BB7D1DF}" presName="hierRoot2" presStyleCnt="0"/>
      <dgm:spPr/>
    </dgm:pt>
    <dgm:pt modelId="{6F8F0A9A-654B-9C4C-83C9-D2FCD263FD83}" type="pres">
      <dgm:prSet presAssocID="{22AAFE84-62B6-8E46-92CA-8A0E4BB7D1DF}" presName="composite2" presStyleCnt="0"/>
      <dgm:spPr/>
    </dgm:pt>
    <dgm:pt modelId="{44EACA72-1F55-2346-A915-00F54C0A7C8C}" type="pres">
      <dgm:prSet presAssocID="{22AAFE84-62B6-8E46-92CA-8A0E4BB7D1DF}" presName="background2" presStyleLbl="node2" presStyleIdx="1" presStyleCnt="3"/>
      <dgm:spPr>
        <a:solidFill>
          <a:srgbClr val="A8B980"/>
        </a:solidFill>
      </dgm:spPr>
    </dgm:pt>
    <dgm:pt modelId="{031BD438-AAC5-8B4B-8C9A-6622B4C82A86}" type="pres">
      <dgm:prSet presAssocID="{22AAFE84-62B6-8E46-92CA-8A0E4BB7D1DF}" presName="text2" presStyleLbl="fgAcc2" presStyleIdx="1" presStyleCnt="3" custScaleX="223366" custScaleY="155500" custLinFactNeighborY="76783">
        <dgm:presLayoutVars>
          <dgm:chPref val="3"/>
        </dgm:presLayoutVars>
      </dgm:prSet>
      <dgm:spPr/>
    </dgm:pt>
    <dgm:pt modelId="{DEAF8109-C8C6-EA45-B2CF-2DCC601AD53A}" type="pres">
      <dgm:prSet presAssocID="{22AAFE84-62B6-8E46-92CA-8A0E4BB7D1DF}" presName="hierChild3" presStyleCnt="0"/>
      <dgm:spPr/>
    </dgm:pt>
    <dgm:pt modelId="{D8F47231-2DC9-F54E-B162-F1C81DB9EC8A}" type="pres">
      <dgm:prSet presAssocID="{02B97CCC-3BE7-E24E-A913-EFCD6AF291F0}" presName="Name10" presStyleLbl="parChTrans1D2" presStyleIdx="2" presStyleCnt="3"/>
      <dgm:spPr/>
    </dgm:pt>
    <dgm:pt modelId="{5C60C7CD-11E3-3A41-BADD-DCB7B4D1575D}" type="pres">
      <dgm:prSet presAssocID="{9855A1E6-053E-5A4E-8009-CFA13A657ECB}" presName="hierRoot2" presStyleCnt="0"/>
      <dgm:spPr/>
    </dgm:pt>
    <dgm:pt modelId="{8CC00511-672E-F444-8802-05B206AC513B}" type="pres">
      <dgm:prSet presAssocID="{9855A1E6-053E-5A4E-8009-CFA13A657ECB}" presName="composite2" presStyleCnt="0"/>
      <dgm:spPr/>
    </dgm:pt>
    <dgm:pt modelId="{6B5767F3-DC30-8D41-B121-09BCDAC7DD18}" type="pres">
      <dgm:prSet presAssocID="{9855A1E6-053E-5A4E-8009-CFA13A657ECB}" presName="background2" presStyleLbl="node2" presStyleIdx="2" presStyleCnt="3"/>
      <dgm:spPr>
        <a:solidFill>
          <a:srgbClr val="A8B980"/>
        </a:solidFill>
      </dgm:spPr>
    </dgm:pt>
    <dgm:pt modelId="{F8F2A36B-CADB-2342-939F-6364AAF93EFC}" type="pres">
      <dgm:prSet presAssocID="{9855A1E6-053E-5A4E-8009-CFA13A657ECB}" presName="text2" presStyleLbl="fgAcc2" presStyleIdx="2" presStyleCnt="3" custScaleX="195412" custScaleY="162000" custLinFactNeighborX="157" custLinFactNeighborY="70283">
        <dgm:presLayoutVars>
          <dgm:chPref val="3"/>
        </dgm:presLayoutVars>
      </dgm:prSet>
      <dgm:spPr/>
    </dgm:pt>
    <dgm:pt modelId="{F7EE373B-C1DF-A041-B816-8E5F593C7ECE}" type="pres">
      <dgm:prSet presAssocID="{9855A1E6-053E-5A4E-8009-CFA13A657ECB}" presName="hierChild3" presStyleCnt="0"/>
      <dgm:spPr/>
    </dgm:pt>
  </dgm:ptLst>
  <dgm:cxnLst>
    <dgm:cxn modelId="{512D2116-79FB-E843-9748-DF70FBFE931D}" srcId="{A46128C9-EA2B-F549-8F03-E8D0FBF6457D}" destId="{22AAFE84-62B6-8E46-92CA-8A0E4BB7D1DF}" srcOrd="1" destOrd="0" parTransId="{B9182C7D-711B-ED4D-A91E-050B94CDBE27}" sibTransId="{9FA194ED-D374-5346-A3A1-2E0136A6C82A}"/>
    <dgm:cxn modelId="{40D8801F-C19A-6A4D-BEF2-E9E710074E1E}" type="presOf" srcId="{02B97CCC-3BE7-E24E-A913-EFCD6AF291F0}" destId="{D8F47231-2DC9-F54E-B162-F1C81DB9EC8A}" srcOrd="0" destOrd="0" presId="urn:microsoft.com/office/officeart/2005/8/layout/hierarchy1"/>
    <dgm:cxn modelId="{86A0D023-9CB2-3C47-88FC-76B5DE67F8F6}" type="presOf" srcId="{22AAFE84-62B6-8E46-92CA-8A0E4BB7D1DF}" destId="{031BD438-AAC5-8B4B-8C9A-6622B4C82A86}" srcOrd="0" destOrd="0" presId="urn:microsoft.com/office/officeart/2005/8/layout/hierarchy1"/>
    <dgm:cxn modelId="{F2E89329-C364-EC43-A100-4116020CC27A}" type="presOf" srcId="{B9182C7D-711B-ED4D-A91E-050B94CDBE27}" destId="{0766356B-3612-7647-87D9-69DDF420B07A}" srcOrd="0" destOrd="0" presId="urn:microsoft.com/office/officeart/2005/8/layout/hierarchy1"/>
    <dgm:cxn modelId="{6A21323B-E9FD-C042-B8A8-A37A46848DF1}" type="presOf" srcId="{C3BDEAD9-4643-BF40-8574-8CD4F33C94EF}" destId="{F75B6720-1504-BB4C-ABB9-17E58340E43A}" srcOrd="0" destOrd="0" presId="urn:microsoft.com/office/officeart/2005/8/layout/hierarchy1"/>
    <dgm:cxn modelId="{2071B25B-CA9C-9148-ABD6-B9DE7A3A22C1}" type="presOf" srcId="{A46128C9-EA2B-F549-8F03-E8D0FBF6457D}" destId="{CD438879-16B9-FE43-B8F9-EB5F173048F0}" srcOrd="0" destOrd="0" presId="urn:microsoft.com/office/officeart/2005/8/layout/hierarchy1"/>
    <dgm:cxn modelId="{DB0A556E-81F1-2847-90B7-DE8C6CAF2F78}" srcId="{A46128C9-EA2B-F549-8F03-E8D0FBF6457D}" destId="{9855A1E6-053E-5A4E-8009-CFA13A657ECB}" srcOrd="2" destOrd="0" parTransId="{02B97CCC-3BE7-E24E-A913-EFCD6AF291F0}" sibTransId="{C3C804DD-6B8D-4740-8926-87CFD8D67D77}"/>
    <dgm:cxn modelId="{E43D586F-A012-A440-A565-B47A64384E3E}" srcId="{59EBB57E-9541-9443-8BDA-81B5947E097A}" destId="{A46128C9-EA2B-F549-8F03-E8D0FBF6457D}" srcOrd="1" destOrd="0" parTransId="{93E9995F-14B7-B145-97BF-4BD689F0F53C}" sibTransId="{D04CE30F-46B5-DA48-856E-CA6BE950A65C}"/>
    <dgm:cxn modelId="{45F2AD70-803A-A146-890E-E7ADC53CF9E9}" srcId="{A46128C9-EA2B-F549-8F03-E8D0FBF6457D}" destId="{4FFBFFE7-839E-FE4C-9B2B-2260F5DE6F29}" srcOrd="0" destOrd="0" parTransId="{C3BDEAD9-4643-BF40-8574-8CD4F33C94EF}" sibTransId="{8D5E6BAC-5C63-AA44-80A9-44FB04487CFA}"/>
    <dgm:cxn modelId="{7461A98A-CE71-504A-9573-3E1F63E6D023}" type="presOf" srcId="{4FFBFFE7-839E-FE4C-9B2B-2260F5DE6F29}" destId="{6C5462C0-BD54-FD40-8086-E352E13D131E}" srcOrd="0" destOrd="0" presId="urn:microsoft.com/office/officeart/2005/8/layout/hierarchy1"/>
    <dgm:cxn modelId="{3EBCC88D-D836-2546-8EDA-12EB01288FCD}" type="presOf" srcId="{9855A1E6-053E-5A4E-8009-CFA13A657ECB}" destId="{F8F2A36B-CADB-2342-939F-6364AAF93EFC}" srcOrd="0" destOrd="0" presId="urn:microsoft.com/office/officeart/2005/8/layout/hierarchy1"/>
    <dgm:cxn modelId="{4C3B65B4-26D3-B947-A7BB-25E530825747}" type="presOf" srcId="{4B97F5F4-F602-F046-AE46-ADA6A93E09D2}" destId="{C2969538-D81D-3440-9288-696DBCE95A2E}" srcOrd="0" destOrd="0" presId="urn:microsoft.com/office/officeart/2005/8/layout/hierarchy1"/>
    <dgm:cxn modelId="{26155BBB-5DE0-E44C-BFD2-28A0D51743AF}" type="presOf" srcId="{59EBB57E-9541-9443-8BDA-81B5947E097A}" destId="{66FBEF25-8AA0-E241-B0A4-5DEC9CC21010}" srcOrd="0" destOrd="0" presId="urn:microsoft.com/office/officeart/2005/8/layout/hierarchy1"/>
    <dgm:cxn modelId="{83AFDACB-8549-AF42-8E75-C40CAD23ADFA}" srcId="{59EBB57E-9541-9443-8BDA-81B5947E097A}" destId="{4B97F5F4-F602-F046-AE46-ADA6A93E09D2}" srcOrd="0" destOrd="0" parTransId="{5FAEBE68-75F3-804F-8B9E-97C2B8FA64E7}" sibTransId="{21A30FB5-E945-3B40-A1AD-F424B0759930}"/>
    <dgm:cxn modelId="{FACA0E81-E38B-3A40-9014-557C0E40394A}" type="presParOf" srcId="{66FBEF25-8AA0-E241-B0A4-5DEC9CC21010}" destId="{B3575144-26C3-A54B-84B1-7D0969FAB659}" srcOrd="0" destOrd="0" presId="urn:microsoft.com/office/officeart/2005/8/layout/hierarchy1"/>
    <dgm:cxn modelId="{6DB28AD7-D100-EA42-9730-F32F61054306}" type="presParOf" srcId="{B3575144-26C3-A54B-84B1-7D0969FAB659}" destId="{37AB1B68-D690-AB4A-8E89-31C17A942C2B}" srcOrd="0" destOrd="0" presId="urn:microsoft.com/office/officeart/2005/8/layout/hierarchy1"/>
    <dgm:cxn modelId="{1392FEDF-F4B0-E34A-A204-16AE542FC520}" type="presParOf" srcId="{37AB1B68-D690-AB4A-8E89-31C17A942C2B}" destId="{C10505F1-9C4D-3542-BBBA-DE4464174CDC}" srcOrd="0" destOrd="0" presId="urn:microsoft.com/office/officeart/2005/8/layout/hierarchy1"/>
    <dgm:cxn modelId="{A61105D3-FDC7-794B-885F-3807203513B3}" type="presParOf" srcId="{37AB1B68-D690-AB4A-8E89-31C17A942C2B}" destId="{C2969538-D81D-3440-9288-696DBCE95A2E}" srcOrd="1" destOrd="0" presId="urn:microsoft.com/office/officeart/2005/8/layout/hierarchy1"/>
    <dgm:cxn modelId="{5B485934-B1B2-E44A-9D29-3DECECDE9C25}" type="presParOf" srcId="{B3575144-26C3-A54B-84B1-7D0969FAB659}" destId="{9F4E2579-2973-FA47-BFA3-F4A7A34A3779}" srcOrd="1" destOrd="0" presId="urn:microsoft.com/office/officeart/2005/8/layout/hierarchy1"/>
    <dgm:cxn modelId="{7C9E01A7-69DB-9C4A-AC0B-7D7F3B204E41}" type="presParOf" srcId="{66FBEF25-8AA0-E241-B0A4-5DEC9CC21010}" destId="{F1D125B0-6236-6140-BCBC-C56D23E00E4A}" srcOrd="1" destOrd="0" presId="urn:microsoft.com/office/officeart/2005/8/layout/hierarchy1"/>
    <dgm:cxn modelId="{18C114EE-5A01-C449-9A51-9B9B70B8DDD9}" type="presParOf" srcId="{F1D125B0-6236-6140-BCBC-C56D23E00E4A}" destId="{371BAF16-CBB6-5B4A-BA35-88503F052411}" srcOrd="0" destOrd="0" presId="urn:microsoft.com/office/officeart/2005/8/layout/hierarchy1"/>
    <dgm:cxn modelId="{92D522DB-FF4A-D340-9736-59ACE1E755B2}" type="presParOf" srcId="{371BAF16-CBB6-5B4A-BA35-88503F052411}" destId="{7B5DC1ED-B71F-1E49-8F49-D742348FA8DC}" srcOrd="0" destOrd="0" presId="urn:microsoft.com/office/officeart/2005/8/layout/hierarchy1"/>
    <dgm:cxn modelId="{8F617240-2FCB-A942-AD9C-88422882EF00}" type="presParOf" srcId="{371BAF16-CBB6-5B4A-BA35-88503F052411}" destId="{CD438879-16B9-FE43-B8F9-EB5F173048F0}" srcOrd="1" destOrd="0" presId="urn:microsoft.com/office/officeart/2005/8/layout/hierarchy1"/>
    <dgm:cxn modelId="{B2CBA9DE-5462-2042-B07A-1021E15B7D3C}" type="presParOf" srcId="{F1D125B0-6236-6140-BCBC-C56D23E00E4A}" destId="{3BE6A01C-B132-3E43-AE10-1EFBC4E441FB}" srcOrd="1" destOrd="0" presId="urn:microsoft.com/office/officeart/2005/8/layout/hierarchy1"/>
    <dgm:cxn modelId="{A3903FE0-7595-5C44-A241-279AB1C6C2ED}" type="presParOf" srcId="{3BE6A01C-B132-3E43-AE10-1EFBC4E441FB}" destId="{F75B6720-1504-BB4C-ABB9-17E58340E43A}" srcOrd="0" destOrd="0" presId="urn:microsoft.com/office/officeart/2005/8/layout/hierarchy1"/>
    <dgm:cxn modelId="{B6102AEF-27DE-0A4D-A1C2-931BB126A730}" type="presParOf" srcId="{3BE6A01C-B132-3E43-AE10-1EFBC4E441FB}" destId="{C256C16A-726E-674C-91FA-9EDD680F18D2}" srcOrd="1" destOrd="0" presId="urn:microsoft.com/office/officeart/2005/8/layout/hierarchy1"/>
    <dgm:cxn modelId="{AE2DF73A-D8BB-DC45-8D76-6363DD351601}" type="presParOf" srcId="{C256C16A-726E-674C-91FA-9EDD680F18D2}" destId="{166E5C98-0E24-7B48-9FD2-F56DF7DDD570}" srcOrd="0" destOrd="0" presId="urn:microsoft.com/office/officeart/2005/8/layout/hierarchy1"/>
    <dgm:cxn modelId="{30669DCC-0041-4741-9F5C-7A6ECFBDA5DC}" type="presParOf" srcId="{166E5C98-0E24-7B48-9FD2-F56DF7DDD570}" destId="{3B59632C-B2CA-784C-9E9A-338F85B5C242}" srcOrd="0" destOrd="0" presId="urn:microsoft.com/office/officeart/2005/8/layout/hierarchy1"/>
    <dgm:cxn modelId="{7AF50696-82CC-5848-8650-DD2B8D41F52F}" type="presParOf" srcId="{166E5C98-0E24-7B48-9FD2-F56DF7DDD570}" destId="{6C5462C0-BD54-FD40-8086-E352E13D131E}" srcOrd="1" destOrd="0" presId="urn:microsoft.com/office/officeart/2005/8/layout/hierarchy1"/>
    <dgm:cxn modelId="{1528B29D-FA23-F846-9616-FD68482DF3D8}" type="presParOf" srcId="{C256C16A-726E-674C-91FA-9EDD680F18D2}" destId="{FEB390EC-7DBC-FA46-A3B0-98CD4A5CA580}" srcOrd="1" destOrd="0" presId="urn:microsoft.com/office/officeart/2005/8/layout/hierarchy1"/>
    <dgm:cxn modelId="{428EDB95-6FF7-D14F-9C1A-B5D1607AD64E}" type="presParOf" srcId="{3BE6A01C-B132-3E43-AE10-1EFBC4E441FB}" destId="{0766356B-3612-7647-87D9-69DDF420B07A}" srcOrd="2" destOrd="0" presId="urn:microsoft.com/office/officeart/2005/8/layout/hierarchy1"/>
    <dgm:cxn modelId="{56C71CD7-CF16-BC4B-AD97-6089F8E49952}" type="presParOf" srcId="{3BE6A01C-B132-3E43-AE10-1EFBC4E441FB}" destId="{BF18C8F8-8819-0943-A670-3C8DA67E4F5F}" srcOrd="3" destOrd="0" presId="urn:microsoft.com/office/officeart/2005/8/layout/hierarchy1"/>
    <dgm:cxn modelId="{E842475C-99C0-9C48-B4FB-920241D144A6}" type="presParOf" srcId="{BF18C8F8-8819-0943-A670-3C8DA67E4F5F}" destId="{6F8F0A9A-654B-9C4C-83C9-D2FCD263FD83}" srcOrd="0" destOrd="0" presId="urn:microsoft.com/office/officeart/2005/8/layout/hierarchy1"/>
    <dgm:cxn modelId="{E5497E59-225F-9F40-97EB-8F445188A930}" type="presParOf" srcId="{6F8F0A9A-654B-9C4C-83C9-D2FCD263FD83}" destId="{44EACA72-1F55-2346-A915-00F54C0A7C8C}" srcOrd="0" destOrd="0" presId="urn:microsoft.com/office/officeart/2005/8/layout/hierarchy1"/>
    <dgm:cxn modelId="{CB1691D2-007D-274B-894E-6B1678EBE016}" type="presParOf" srcId="{6F8F0A9A-654B-9C4C-83C9-D2FCD263FD83}" destId="{031BD438-AAC5-8B4B-8C9A-6622B4C82A86}" srcOrd="1" destOrd="0" presId="urn:microsoft.com/office/officeart/2005/8/layout/hierarchy1"/>
    <dgm:cxn modelId="{871CF67B-AFE8-344A-85CE-E8BE11C688C2}" type="presParOf" srcId="{BF18C8F8-8819-0943-A670-3C8DA67E4F5F}" destId="{DEAF8109-C8C6-EA45-B2CF-2DCC601AD53A}" srcOrd="1" destOrd="0" presId="urn:microsoft.com/office/officeart/2005/8/layout/hierarchy1"/>
    <dgm:cxn modelId="{4F029FCD-AD89-104E-9A36-F2D5427CDB19}" type="presParOf" srcId="{3BE6A01C-B132-3E43-AE10-1EFBC4E441FB}" destId="{D8F47231-2DC9-F54E-B162-F1C81DB9EC8A}" srcOrd="4" destOrd="0" presId="urn:microsoft.com/office/officeart/2005/8/layout/hierarchy1"/>
    <dgm:cxn modelId="{07AD1FF1-A154-F347-B7F2-A67933684422}" type="presParOf" srcId="{3BE6A01C-B132-3E43-AE10-1EFBC4E441FB}" destId="{5C60C7CD-11E3-3A41-BADD-DCB7B4D1575D}" srcOrd="5" destOrd="0" presId="urn:microsoft.com/office/officeart/2005/8/layout/hierarchy1"/>
    <dgm:cxn modelId="{F88A8F26-53A7-624B-9F66-7910C4722401}" type="presParOf" srcId="{5C60C7CD-11E3-3A41-BADD-DCB7B4D1575D}" destId="{8CC00511-672E-F444-8802-05B206AC513B}" srcOrd="0" destOrd="0" presId="urn:microsoft.com/office/officeart/2005/8/layout/hierarchy1"/>
    <dgm:cxn modelId="{502023D1-7658-8246-BF98-6570150EEF9F}" type="presParOf" srcId="{8CC00511-672E-F444-8802-05B206AC513B}" destId="{6B5767F3-DC30-8D41-B121-09BCDAC7DD18}" srcOrd="0" destOrd="0" presId="urn:microsoft.com/office/officeart/2005/8/layout/hierarchy1"/>
    <dgm:cxn modelId="{A775B7F8-2DB4-0D40-8AD4-F5885502C95A}" type="presParOf" srcId="{8CC00511-672E-F444-8802-05B206AC513B}" destId="{F8F2A36B-CADB-2342-939F-6364AAF93EFC}" srcOrd="1" destOrd="0" presId="urn:microsoft.com/office/officeart/2005/8/layout/hierarchy1"/>
    <dgm:cxn modelId="{F7884E00-D1BA-E84C-B47C-D599DFB56CB6}" type="presParOf" srcId="{5C60C7CD-11E3-3A41-BADD-DCB7B4D1575D}" destId="{F7EE373B-C1DF-A041-B816-8E5F593C7E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A716C-4D00-A54F-A076-B6D3D07581D6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B6FF04-14C7-6A4B-BE9D-A2DF30132FA2}">
      <dgm:prSet phldrT="[Text]" custT="1"/>
      <dgm:spPr/>
      <dgm:t>
        <a:bodyPr/>
        <a:lstStyle/>
        <a:p>
          <a:r>
            <a:rPr lang="th-TH" sz="2000" dirty="0"/>
            <a:t>หากยากที่จะจัดการกับความรู้สึก</a:t>
          </a:r>
          <a:endParaRPr lang="en-US" sz="2000" dirty="0"/>
        </a:p>
      </dgm:t>
    </dgm:pt>
    <dgm:pt modelId="{F5369893-FB50-E349-8C36-9F38A4DF41EA}" type="parTrans" cxnId="{25FCBDB8-2F49-8F47-A42D-CF0EA62C31A7}">
      <dgm:prSet/>
      <dgm:spPr/>
      <dgm:t>
        <a:bodyPr/>
        <a:lstStyle/>
        <a:p>
          <a:endParaRPr lang="en-US"/>
        </a:p>
      </dgm:t>
    </dgm:pt>
    <dgm:pt modelId="{79F00E82-4B9D-B648-8D7F-A655577D0A01}" type="sibTrans" cxnId="{25FCBDB8-2F49-8F47-A42D-CF0EA62C31A7}">
      <dgm:prSet/>
      <dgm:spPr/>
      <dgm:t>
        <a:bodyPr/>
        <a:lstStyle/>
        <a:p>
          <a:endParaRPr lang="en-US"/>
        </a:p>
      </dgm:t>
    </dgm:pt>
    <dgm:pt modelId="{781D893E-7E3A-F54E-A7AC-F63612CDB3AE}">
      <dgm:prSet phldrT="[Text]" custT="1"/>
      <dgm:spPr/>
      <dgm:t>
        <a:bodyPr/>
        <a:lstStyle/>
        <a:p>
          <a:r>
            <a:rPr lang="en-US" sz="2000" dirty="0" err="1"/>
            <a:t>ขอความช่วยเหลือจากคลินิก</a:t>
          </a:r>
          <a:endParaRPr lang="en-US" sz="2000" dirty="0"/>
        </a:p>
      </dgm:t>
    </dgm:pt>
    <dgm:pt modelId="{261F0F62-E73E-9045-B8CB-F96D6539A7F0}" type="parTrans" cxnId="{316335DD-0788-2946-8F39-7A39025D41AD}">
      <dgm:prSet/>
      <dgm:spPr/>
      <dgm:t>
        <a:bodyPr/>
        <a:lstStyle/>
        <a:p>
          <a:endParaRPr lang="en-US"/>
        </a:p>
      </dgm:t>
    </dgm:pt>
    <dgm:pt modelId="{0F64C3F8-216B-954E-8A06-F464C60A0D14}" type="sibTrans" cxnId="{316335DD-0788-2946-8F39-7A39025D41AD}">
      <dgm:prSet/>
      <dgm:spPr/>
      <dgm:t>
        <a:bodyPr/>
        <a:lstStyle/>
        <a:p>
          <a:endParaRPr lang="en-US"/>
        </a:p>
      </dgm:t>
    </dgm:pt>
    <dgm:pt modelId="{F011BBC6-37D1-B34C-9829-972B1C95F835}">
      <dgm:prSet phldrT="[Text]" custT="1"/>
      <dgm:spPr/>
      <dgm:t>
        <a:bodyPr/>
        <a:lstStyle/>
        <a:p>
          <a:r>
            <a:rPr lang="th-TH" sz="2000" dirty="0"/>
            <a:t>การบำบัดช่วยได้</a:t>
          </a:r>
          <a:endParaRPr lang="en-US" sz="2000" dirty="0"/>
        </a:p>
      </dgm:t>
    </dgm:pt>
    <dgm:pt modelId="{470576E7-D559-FC4E-8D14-E4EFB5724AEA}" type="parTrans" cxnId="{6E9A4274-84DD-BA44-AD99-11D19521C34D}">
      <dgm:prSet/>
      <dgm:spPr/>
      <dgm:t>
        <a:bodyPr/>
        <a:lstStyle/>
        <a:p>
          <a:endParaRPr lang="en-US"/>
        </a:p>
      </dgm:t>
    </dgm:pt>
    <dgm:pt modelId="{7F26FCAF-0B6C-624D-B742-CBA1C0298B14}" type="sibTrans" cxnId="{6E9A4274-84DD-BA44-AD99-11D19521C34D}">
      <dgm:prSet/>
      <dgm:spPr/>
      <dgm:t>
        <a:bodyPr/>
        <a:lstStyle/>
        <a:p>
          <a:endParaRPr lang="en-US"/>
        </a:p>
      </dgm:t>
    </dgm:pt>
    <dgm:pt modelId="{E2A36220-5A68-6048-A0B5-C4867F50A1BB}">
      <dgm:prSet phldrT="[Text]" custT="1"/>
      <dgm:spPr/>
      <dgm:t>
        <a:bodyPr/>
        <a:lstStyle/>
        <a:p>
          <a:r>
            <a:rPr lang="th-TH" sz="2000" dirty="0"/>
            <a:t>พูดคุยกับเพื่อนหรือผู้ใหญ่ที่ไว้ใจได้</a:t>
          </a:r>
          <a:endParaRPr lang="en-US" sz="2000" dirty="0"/>
        </a:p>
      </dgm:t>
    </dgm:pt>
    <dgm:pt modelId="{AC67200D-F539-A540-A65F-2E497D02B9A0}" type="parTrans" cxnId="{69DE6D4F-38C4-C449-90D5-A8518E484C2A}">
      <dgm:prSet/>
      <dgm:spPr/>
      <dgm:t>
        <a:bodyPr/>
        <a:lstStyle/>
        <a:p>
          <a:endParaRPr lang="en-US"/>
        </a:p>
      </dgm:t>
    </dgm:pt>
    <dgm:pt modelId="{1B0571DB-5447-E946-BBF5-D3AF319B3187}" type="sibTrans" cxnId="{69DE6D4F-38C4-C449-90D5-A8518E484C2A}">
      <dgm:prSet/>
      <dgm:spPr/>
      <dgm:t>
        <a:bodyPr/>
        <a:lstStyle/>
        <a:p>
          <a:endParaRPr lang="en-US"/>
        </a:p>
      </dgm:t>
    </dgm:pt>
    <dgm:pt modelId="{F40BD2BB-930D-CB4F-AC13-7A75579C837C}" type="pres">
      <dgm:prSet presAssocID="{FA8A716C-4D00-A54F-A076-B6D3D07581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07CAE6-BD76-4E41-AAD4-F41204730BCC}" type="pres">
      <dgm:prSet presAssocID="{ECB6FF04-14C7-6A4B-BE9D-A2DF30132FA2}" presName="hierRoot1" presStyleCnt="0"/>
      <dgm:spPr/>
    </dgm:pt>
    <dgm:pt modelId="{61ACD1EA-D436-5D40-8F70-6B71E81EE8E3}" type="pres">
      <dgm:prSet presAssocID="{ECB6FF04-14C7-6A4B-BE9D-A2DF30132FA2}" presName="composite" presStyleCnt="0"/>
      <dgm:spPr/>
    </dgm:pt>
    <dgm:pt modelId="{A5B5BC59-283D-9E44-B561-0FAA3569B5FF}" type="pres">
      <dgm:prSet presAssocID="{ECB6FF04-14C7-6A4B-BE9D-A2DF30132FA2}" presName="background" presStyleLbl="node0" presStyleIdx="0" presStyleCnt="1"/>
      <dgm:spPr>
        <a:solidFill>
          <a:srgbClr val="50B4C8"/>
        </a:solidFill>
      </dgm:spPr>
    </dgm:pt>
    <dgm:pt modelId="{07A79138-FEC7-E44C-BD3D-348D065037A9}" type="pres">
      <dgm:prSet presAssocID="{ECB6FF04-14C7-6A4B-BE9D-A2DF30132FA2}" presName="text" presStyleLbl="fgAcc0" presStyleIdx="0" presStyleCnt="1" custScaleX="166358">
        <dgm:presLayoutVars>
          <dgm:chPref val="3"/>
        </dgm:presLayoutVars>
      </dgm:prSet>
      <dgm:spPr/>
    </dgm:pt>
    <dgm:pt modelId="{DE6C0C7B-4B9A-EB4F-B2BC-3013985B9D24}" type="pres">
      <dgm:prSet presAssocID="{ECB6FF04-14C7-6A4B-BE9D-A2DF30132FA2}" presName="hierChild2" presStyleCnt="0"/>
      <dgm:spPr/>
    </dgm:pt>
    <dgm:pt modelId="{6AAB05DC-1907-CB4F-B86C-A5A1CB401ABB}" type="pres">
      <dgm:prSet presAssocID="{261F0F62-E73E-9045-B8CB-F96D6539A7F0}" presName="Name10" presStyleLbl="parChTrans1D2" presStyleIdx="0" presStyleCnt="2"/>
      <dgm:spPr/>
    </dgm:pt>
    <dgm:pt modelId="{83EFCE21-2DEB-1242-B48C-4314469838E2}" type="pres">
      <dgm:prSet presAssocID="{781D893E-7E3A-F54E-A7AC-F63612CDB3AE}" presName="hierRoot2" presStyleCnt="0"/>
      <dgm:spPr/>
    </dgm:pt>
    <dgm:pt modelId="{FA612BB2-8C1A-8B43-B468-49AA295B0559}" type="pres">
      <dgm:prSet presAssocID="{781D893E-7E3A-F54E-A7AC-F63612CDB3AE}" presName="composite2" presStyleCnt="0"/>
      <dgm:spPr/>
    </dgm:pt>
    <dgm:pt modelId="{C0E86E59-5445-F949-98BB-62286CED3DF3}" type="pres">
      <dgm:prSet presAssocID="{781D893E-7E3A-F54E-A7AC-F63612CDB3AE}" presName="background2" presStyleLbl="node2" presStyleIdx="0" presStyleCnt="2"/>
      <dgm:spPr>
        <a:solidFill>
          <a:srgbClr val="647689"/>
        </a:solidFill>
      </dgm:spPr>
    </dgm:pt>
    <dgm:pt modelId="{6FBDEF0E-510A-144F-8C37-69B284788B6A}" type="pres">
      <dgm:prSet presAssocID="{781D893E-7E3A-F54E-A7AC-F63612CDB3AE}" presName="text2" presStyleLbl="fgAcc2" presStyleIdx="0" presStyleCnt="2">
        <dgm:presLayoutVars>
          <dgm:chPref val="3"/>
        </dgm:presLayoutVars>
      </dgm:prSet>
      <dgm:spPr/>
    </dgm:pt>
    <dgm:pt modelId="{E44399BA-059B-0345-8363-65D84B2935F8}" type="pres">
      <dgm:prSet presAssocID="{781D893E-7E3A-F54E-A7AC-F63612CDB3AE}" presName="hierChild3" presStyleCnt="0"/>
      <dgm:spPr/>
    </dgm:pt>
    <dgm:pt modelId="{ED44D015-34DD-EA43-9409-60CD95A193FD}" type="pres">
      <dgm:prSet presAssocID="{470576E7-D559-FC4E-8D14-E4EFB5724AEA}" presName="Name17" presStyleLbl="parChTrans1D3" presStyleIdx="0" presStyleCnt="1"/>
      <dgm:spPr/>
    </dgm:pt>
    <dgm:pt modelId="{8820A60A-7532-634D-BB39-6B275B1711A5}" type="pres">
      <dgm:prSet presAssocID="{F011BBC6-37D1-B34C-9829-972B1C95F835}" presName="hierRoot3" presStyleCnt="0"/>
      <dgm:spPr/>
    </dgm:pt>
    <dgm:pt modelId="{F461FDAB-A0E7-F840-B35F-7111DA76F832}" type="pres">
      <dgm:prSet presAssocID="{F011BBC6-37D1-B34C-9829-972B1C95F835}" presName="composite3" presStyleCnt="0"/>
      <dgm:spPr/>
    </dgm:pt>
    <dgm:pt modelId="{9C3CF616-3A31-3344-BDCF-BACE562671C1}" type="pres">
      <dgm:prSet presAssocID="{F011BBC6-37D1-B34C-9829-972B1C95F835}" presName="background3" presStyleLbl="node3" presStyleIdx="0" presStyleCnt="1"/>
      <dgm:spPr>
        <a:solidFill>
          <a:srgbClr val="647689"/>
        </a:solidFill>
      </dgm:spPr>
    </dgm:pt>
    <dgm:pt modelId="{ABCB8BDE-A718-614D-8E66-94378391B32C}" type="pres">
      <dgm:prSet presAssocID="{F011BBC6-37D1-B34C-9829-972B1C95F835}" presName="text3" presStyleLbl="fgAcc3" presStyleIdx="0" presStyleCnt="1">
        <dgm:presLayoutVars>
          <dgm:chPref val="3"/>
        </dgm:presLayoutVars>
      </dgm:prSet>
      <dgm:spPr/>
    </dgm:pt>
    <dgm:pt modelId="{9C9CBE18-C455-2F4E-9B8D-EBD017AA3C1A}" type="pres">
      <dgm:prSet presAssocID="{F011BBC6-37D1-B34C-9829-972B1C95F835}" presName="hierChild4" presStyleCnt="0"/>
      <dgm:spPr/>
    </dgm:pt>
    <dgm:pt modelId="{694189E1-7D82-4A45-86B2-7D9C80D2927B}" type="pres">
      <dgm:prSet presAssocID="{AC67200D-F539-A540-A65F-2E497D02B9A0}" presName="Name10" presStyleLbl="parChTrans1D2" presStyleIdx="1" presStyleCnt="2"/>
      <dgm:spPr/>
    </dgm:pt>
    <dgm:pt modelId="{A0F14826-3E78-2E4B-9571-1A06B9438172}" type="pres">
      <dgm:prSet presAssocID="{E2A36220-5A68-6048-A0B5-C4867F50A1BB}" presName="hierRoot2" presStyleCnt="0"/>
      <dgm:spPr/>
    </dgm:pt>
    <dgm:pt modelId="{053764E9-4804-4748-893D-C632B03A8E15}" type="pres">
      <dgm:prSet presAssocID="{E2A36220-5A68-6048-A0B5-C4867F50A1BB}" presName="composite2" presStyleCnt="0"/>
      <dgm:spPr/>
    </dgm:pt>
    <dgm:pt modelId="{BF2844D0-4EE2-9449-B9F5-F97DA973715C}" type="pres">
      <dgm:prSet presAssocID="{E2A36220-5A68-6048-A0B5-C4867F50A1BB}" presName="background2" presStyleLbl="node2" presStyleIdx="1" presStyleCnt="2"/>
      <dgm:spPr>
        <a:solidFill>
          <a:srgbClr val="647689"/>
        </a:solidFill>
      </dgm:spPr>
    </dgm:pt>
    <dgm:pt modelId="{0733300E-4E8C-0E42-BA59-1DDE966779E6}" type="pres">
      <dgm:prSet presAssocID="{E2A36220-5A68-6048-A0B5-C4867F50A1BB}" presName="text2" presStyleLbl="fgAcc2" presStyleIdx="1" presStyleCnt="2">
        <dgm:presLayoutVars>
          <dgm:chPref val="3"/>
        </dgm:presLayoutVars>
      </dgm:prSet>
      <dgm:spPr/>
    </dgm:pt>
    <dgm:pt modelId="{1131735F-A865-2546-A68B-5D81D1081274}" type="pres">
      <dgm:prSet presAssocID="{E2A36220-5A68-6048-A0B5-C4867F50A1BB}" presName="hierChild3" presStyleCnt="0"/>
      <dgm:spPr/>
    </dgm:pt>
  </dgm:ptLst>
  <dgm:cxnLst>
    <dgm:cxn modelId="{F5E19F00-0893-D74E-97B0-E209C1E39230}" type="presOf" srcId="{F011BBC6-37D1-B34C-9829-972B1C95F835}" destId="{ABCB8BDE-A718-614D-8E66-94378391B32C}" srcOrd="0" destOrd="0" presId="urn:microsoft.com/office/officeart/2005/8/layout/hierarchy1"/>
    <dgm:cxn modelId="{3C21890C-BE9E-974B-BEC1-843729368EF9}" type="presOf" srcId="{FA8A716C-4D00-A54F-A076-B6D3D07581D6}" destId="{F40BD2BB-930D-CB4F-AC13-7A75579C837C}" srcOrd="0" destOrd="0" presId="urn:microsoft.com/office/officeart/2005/8/layout/hierarchy1"/>
    <dgm:cxn modelId="{69DE6D4F-38C4-C449-90D5-A8518E484C2A}" srcId="{ECB6FF04-14C7-6A4B-BE9D-A2DF30132FA2}" destId="{E2A36220-5A68-6048-A0B5-C4867F50A1BB}" srcOrd="1" destOrd="0" parTransId="{AC67200D-F539-A540-A65F-2E497D02B9A0}" sibTransId="{1B0571DB-5447-E946-BBF5-D3AF319B3187}"/>
    <dgm:cxn modelId="{6E9A4274-84DD-BA44-AD99-11D19521C34D}" srcId="{781D893E-7E3A-F54E-A7AC-F63612CDB3AE}" destId="{F011BBC6-37D1-B34C-9829-972B1C95F835}" srcOrd="0" destOrd="0" parTransId="{470576E7-D559-FC4E-8D14-E4EFB5724AEA}" sibTransId="{7F26FCAF-0B6C-624D-B742-CBA1C0298B14}"/>
    <dgm:cxn modelId="{764DF879-D979-C640-9903-B616178108B7}" type="presOf" srcId="{AC67200D-F539-A540-A65F-2E497D02B9A0}" destId="{694189E1-7D82-4A45-86B2-7D9C80D2927B}" srcOrd="0" destOrd="0" presId="urn:microsoft.com/office/officeart/2005/8/layout/hierarchy1"/>
    <dgm:cxn modelId="{1021ADA7-5A9F-1B4E-98C4-EDDC25C85C57}" type="presOf" srcId="{ECB6FF04-14C7-6A4B-BE9D-A2DF30132FA2}" destId="{07A79138-FEC7-E44C-BD3D-348D065037A9}" srcOrd="0" destOrd="0" presId="urn:microsoft.com/office/officeart/2005/8/layout/hierarchy1"/>
    <dgm:cxn modelId="{25FCBDB8-2F49-8F47-A42D-CF0EA62C31A7}" srcId="{FA8A716C-4D00-A54F-A076-B6D3D07581D6}" destId="{ECB6FF04-14C7-6A4B-BE9D-A2DF30132FA2}" srcOrd="0" destOrd="0" parTransId="{F5369893-FB50-E349-8C36-9F38A4DF41EA}" sibTransId="{79F00E82-4B9D-B648-8D7F-A655577D0A01}"/>
    <dgm:cxn modelId="{122285C1-D917-3740-A4A8-01822F19515D}" type="presOf" srcId="{E2A36220-5A68-6048-A0B5-C4867F50A1BB}" destId="{0733300E-4E8C-0E42-BA59-1DDE966779E6}" srcOrd="0" destOrd="0" presId="urn:microsoft.com/office/officeart/2005/8/layout/hierarchy1"/>
    <dgm:cxn modelId="{843A73CC-49A8-C947-B0E5-25F4659C388A}" type="presOf" srcId="{470576E7-D559-FC4E-8D14-E4EFB5724AEA}" destId="{ED44D015-34DD-EA43-9409-60CD95A193FD}" srcOrd="0" destOrd="0" presId="urn:microsoft.com/office/officeart/2005/8/layout/hierarchy1"/>
    <dgm:cxn modelId="{98AAF2D1-7637-3D45-94E2-D85BFFCD60C7}" type="presOf" srcId="{261F0F62-E73E-9045-B8CB-F96D6539A7F0}" destId="{6AAB05DC-1907-CB4F-B86C-A5A1CB401ABB}" srcOrd="0" destOrd="0" presId="urn:microsoft.com/office/officeart/2005/8/layout/hierarchy1"/>
    <dgm:cxn modelId="{55054ED3-909E-DB4B-87AD-A66F4D86FE0E}" type="presOf" srcId="{781D893E-7E3A-F54E-A7AC-F63612CDB3AE}" destId="{6FBDEF0E-510A-144F-8C37-69B284788B6A}" srcOrd="0" destOrd="0" presId="urn:microsoft.com/office/officeart/2005/8/layout/hierarchy1"/>
    <dgm:cxn modelId="{316335DD-0788-2946-8F39-7A39025D41AD}" srcId="{ECB6FF04-14C7-6A4B-BE9D-A2DF30132FA2}" destId="{781D893E-7E3A-F54E-A7AC-F63612CDB3AE}" srcOrd="0" destOrd="0" parTransId="{261F0F62-E73E-9045-B8CB-F96D6539A7F0}" sibTransId="{0F64C3F8-216B-954E-8A06-F464C60A0D14}"/>
    <dgm:cxn modelId="{43E88240-A099-514F-A096-C00B5882F701}" type="presParOf" srcId="{F40BD2BB-930D-CB4F-AC13-7A75579C837C}" destId="{F207CAE6-BD76-4E41-AAD4-F41204730BCC}" srcOrd="0" destOrd="0" presId="urn:microsoft.com/office/officeart/2005/8/layout/hierarchy1"/>
    <dgm:cxn modelId="{A2DDFF93-B0D3-E44C-862A-2A8FBC5170B0}" type="presParOf" srcId="{F207CAE6-BD76-4E41-AAD4-F41204730BCC}" destId="{61ACD1EA-D436-5D40-8F70-6B71E81EE8E3}" srcOrd="0" destOrd="0" presId="urn:microsoft.com/office/officeart/2005/8/layout/hierarchy1"/>
    <dgm:cxn modelId="{36AF23EF-5DE2-AE49-B9B6-70E789002E74}" type="presParOf" srcId="{61ACD1EA-D436-5D40-8F70-6B71E81EE8E3}" destId="{A5B5BC59-283D-9E44-B561-0FAA3569B5FF}" srcOrd="0" destOrd="0" presId="urn:microsoft.com/office/officeart/2005/8/layout/hierarchy1"/>
    <dgm:cxn modelId="{C28624BD-2824-6E4E-9C64-C9B6B08CE3E7}" type="presParOf" srcId="{61ACD1EA-D436-5D40-8F70-6B71E81EE8E3}" destId="{07A79138-FEC7-E44C-BD3D-348D065037A9}" srcOrd="1" destOrd="0" presId="urn:microsoft.com/office/officeart/2005/8/layout/hierarchy1"/>
    <dgm:cxn modelId="{577610D7-5985-1448-8027-8FBA90230936}" type="presParOf" srcId="{F207CAE6-BD76-4E41-AAD4-F41204730BCC}" destId="{DE6C0C7B-4B9A-EB4F-B2BC-3013985B9D24}" srcOrd="1" destOrd="0" presId="urn:microsoft.com/office/officeart/2005/8/layout/hierarchy1"/>
    <dgm:cxn modelId="{067CE60E-9FCA-584A-9780-23AC03E291A2}" type="presParOf" srcId="{DE6C0C7B-4B9A-EB4F-B2BC-3013985B9D24}" destId="{6AAB05DC-1907-CB4F-B86C-A5A1CB401ABB}" srcOrd="0" destOrd="0" presId="urn:microsoft.com/office/officeart/2005/8/layout/hierarchy1"/>
    <dgm:cxn modelId="{4FDC89D9-A884-474F-A4F4-68DB417D4E81}" type="presParOf" srcId="{DE6C0C7B-4B9A-EB4F-B2BC-3013985B9D24}" destId="{83EFCE21-2DEB-1242-B48C-4314469838E2}" srcOrd="1" destOrd="0" presId="urn:microsoft.com/office/officeart/2005/8/layout/hierarchy1"/>
    <dgm:cxn modelId="{EF7B3291-CECE-D84A-BC24-D2BB5678F7C1}" type="presParOf" srcId="{83EFCE21-2DEB-1242-B48C-4314469838E2}" destId="{FA612BB2-8C1A-8B43-B468-49AA295B0559}" srcOrd="0" destOrd="0" presId="urn:microsoft.com/office/officeart/2005/8/layout/hierarchy1"/>
    <dgm:cxn modelId="{3A60F6DD-84D5-CB4A-A58A-4AD4646D17A0}" type="presParOf" srcId="{FA612BB2-8C1A-8B43-B468-49AA295B0559}" destId="{C0E86E59-5445-F949-98BB-62286CED3DF3}" srcOrd="0" destOrd="0" presId="urn:microsoft.com/office/officeart/2005/8/layout/hierarchy1"/>
    <dgm:cxn modelId="{24517C5E-A6BC-204B-8D67-86FCDD84ED65}" type="presParOf" srcId="{FA612BB2-8C1A-8B43-B468-49AA295B0559}" destId="{6FBDEF0E-510A-144F-8C37-69B284788B6A}" srcOrd="1" destOrd="0" presId="urn:microsoft.com/office/officeart/2005/8/layout/hierarchy1"/>
    <dgm:cxn modelId="{DB5C901D-D51D-3D49-B5AC-33B4DA75056E}" type="presParOf" srcId="{83EFCE21-2DEB-1242-B48C-4314469838E2}" destId="{E44399BA-059B-0345-8363-65D84B2935F8}" srcOrd="1" destOrd="0" presId="urn:microsoft.com/office/officeart/2005/8/layout/hierarchy1"/>
    <dgm:cxn modelId="{81CD37EE-AD2D-CE44-9EE8-4413FBECF75F}" type="presParOf" srcId="{E44399BA-059B-0345-8363-65D84B2935F8}" destId="{ED44D015-34DD-EA43-9409-60CD95A193FD}" srcOrd="0" destOrd="0" presId="urn:microsoft.com/office/officeart/2005/8/layout/hierarchy1"/>
    <dgm:cxn modelId="{21D2859F-66C4-6A45-A79F-53C814A23538}" type="presParOf" srcId="{E44399BA-059B-0345-8363-65D84B2935F8}" destId="{8820A60A-7532-634D-BB39-6B275B1711A5}" srcOrd="1" destOrd="0" presId="urn:microsoft.com/office/officeart/2005/8/layout/hierarchy1"/>
    <dgm:cxn modelId="{442AF2C9-E6A7-3D4D-A013-0A0BEC3230D6}" type="presParOf" srcId="{8820A60A-7532-634D-BB39-6B275B1711A5}" destId="{F461FDAB-A0E7-F840-B35F-7111DA76F832}" srcOrd="0" destOrd="0" presId="urn:microsoft.com/office/officeart/2005/8/layout/hierarchy1"/>
    <dgm:cxn modelId="{FA82B53D-EEF9-084F-BEE7-69D606B8EB79}" type="presParOf" srcId="{F461FDAB-A0E7-F840-B35F-7111DA76F832}" destId="{9C3CF616-3A31-3344-BDCF-BACE562671C1}" srcOrd="0" destOrd="0" presId="urn:microsoft.com/office/officeart/2005/8/layout/hierarchy1"/>
    <dgm:cxn modelId="{8862F0E2-3944-3641-9D33-A2FC078F3E82}" type="presParOf" srcId="{F461FDAB-A0E7-F840-B35F-7111DA76F832}" destId="{ABCB8BDE-A718-614D-8E66-94378391B32C}" srcOrd="1" destOrd="0" presId="urn:microsoft.com/office/officeart/2005/8/layout/hierarchy1"/>
    <dgm:cxn modelId="{DFFA1E2A-DAD7-B44E-8951-35166CDA20EE}" type="presParOf" srcId="{8820A60A-7532-634D-BB39-6B275B1711A5}" destId="{9C9CBE18-C455-2F4E-9B8D-EBD017AA3C1A}" srcOrd="1" destOrd="0" presId="urn:microsoft.com/office/officeart/2005/8/layout/hierarchy1"/>
    <dgm:cxn modelId="{426529D7-CB1E-EB4F-85A3-012F08FA1497}" type="presParOf" srcId="{DE6C0C7B-4B9A-EB4F-B2BC-3013985B9D24}" destId="{694189E1-7D82-4A45-86B2-7D9C80D2927B}" srcOrd="2" destOrd="0" presId="urn:microsoft.com/office/officeart/2005/8/layout/hierarchy1"/>
    <dgm:cxn modelId="{B1805057-C3C2-8540-9C3F-FFE9579E5E1E}" type="presParOf" srcId="{DE6C0C7B-4B9A-EB4F-B2BC-3013985B9D24}" destId="{A0F14826-3E78-2E4B-9571-1A06B9438172}" srcOrd="3" destOrd="0" presId="urn:microsoft.com/office/officeart/2005/8/layout/hierarchy1"/>
    <dgm:cxn modelId="{E2C517F5-B28C-3C49-850C-97BB594D17A2}" type="presParOf" srcId="{A0F14826-3E78-2E4B-9571-1A06B9438172}" destId="{053764E9-4804-4748-893D-C632B03A8E15}" srcOrd="0" destOrd="0" presId="urn:microsoft.com/office/officeart/2005/8/layout/hierarchy1"/>
    <dgm:cxn modelId="{1FA6F6E8-BBD9-AA42-9930-FA8A74181DF8}" type="presParOf" srcId="{053764E9-4804-4748-893D-C632B03A8E15}" destId="{BF2844D0-4EE2-9449-B9F5-F97DA973715C}" srcOrd="0" destOrd="0" presId="urn:microsoft.com/office/officeart/2005/8/layout/hierarchy1"/>
    <dgm:cxn modelId="{B8AD6030-80DB-254C-B63F-A176006D9521}" type="presParOf" srcId="{053764E9-4804-4748-893D-C632B03A8E15}" destId="{0733300E-4E8C-0E42-BA59-1DDE966779E6}" srcOrd="1" destOrd="0" presId="urn:microsoft.com/office/officeart/2005/8/layout/hierarchy1"/>
    <dgm:cxn modelId="{84F99ACD-B269-FA4E-B35E-0F391BB6AFF0}" type="presParOf" srcId="{A0F14826-3E78-2E4B-9571-1A06B9438172}" destId="{1131735F-A865-2546-A68B-5D81D10812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47231-2DC9-F54E-B162-F1C81DB9EC8A}">
      <dsp:nvSpPr>
        <dsp:cNvPr id="0" name=""/>
        <dsp:cNvSpPr/>
      </dsp:nvSpPr>
      <dsp:spPr>
        <a:xfrm>
          <a:off x="4175299" y="3049328"/>
          <a:ext cx="942692" cy="65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484"/>
              </a:lnTo>
              <a:lnTo>
                <a:pt x="942692" y="594484"/>
              </a:lnTo>
              <a:lnTo>
                <a:pt x="942692" y="659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6356B-3612-7647-87D9-69DDF420B07A}">
      <dsp:nvSpPr>
        <dsp:cNvPr id="0" name=""/>
        <dsp:cNvSpPr/>
      </dsp:nvSpPr>
      <dsp:spPr>
        <a:xfrm>
          <a:off x="3497279" y="3049328"/>
          <a:ext cx="678020" cy="688128"/>
        </a:xfrm>
        <a:custGeom>
          <a:avLst/>
          <a:gdLst/>
          <a:ahLst/>
          <a:cxnLst/>
          <a:rect l="0" t="0" r="0" b="0"/>
          <a:pathLst>
            <a:path>
              <a:moveTo>
                <a:pt x="678020" y="0"/>
              </a:moveTo>
              <a:lnTo>
                <a:pt x="678020" y="623347"/>
              </a:lnTo>
              <a:lnTo>
                <a:pt x="0" y="623347"/>
              </a:lnTo>
              <a:lnTo>
                <a:pt x="0" y="688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B6720-1504-BB4C-ABB9-17E58340E43A}">
      <dsp:nvSpPr>
        <dsp:cNvPr id="0" name=""/>
        <dsp:cNvSpPr/>
      </dsp:nvSpPr>
      <dsp:spPr>
        <a:xfrm>
          <a:off x="1831871" y="3049328"/>
          <a:ext cx="2343427" cy="688128"/>
        </a:xfrm>
        <a:custGeom>
          <a:avLst/>
          <a:gdLst/>
          <a:ahLst/>
          <a:cxnLst/>
          <a:rect l="0" t="0" r="0" b="0"/>
          <a:pathLst>
            <a:path>
              <a:moveTo>
                <a:pt x="2343427" y="0"/>
              </a:moveTo>
              <a:lnTo>
                <a:pt x="2343427" y="623347"/>
              </a:lnTo>
              <a:lnTo>
                <a:pt x="0" y="623347"/>
              </a:lnTo>
              <a:lnTo>
                <a:pt x="0" y="688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505F1-9C4D-3542-BBBA-DE4464174CDC}">
      <dsp:nvSpPr>
        <dsp:cNvPr id="0" name=""/>
        <dsp:cNvSpPr/>
      </dsp:nvSpPr>
      <dsp:spPr>
        <a:xfrm>
          <a:off x="352610" y="710118"/>
          <a:ext cx="2273693" cy="2319108"/>
        </a:xfrm>
        <a:prstGeom prst="roundRect">
          <a:avLst>
            <a:gd name="adj" fmla="val 10000"/>
          </a:avLst>
        </a:prstGeom>
        <a:solidFill>
          <a:srgbClr val="50B4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69538-D81D-3440-9288-696DBCE95A2E}">
      <dsp:nvSpPr>
        <dsp:cNvPr id="0" name=""/>
        <dsp:cNvSpPr/>
      </dsp:nvSpPr>
      <dsp:spPr>
        <a:xfrm>
          <a:off x="430308" y="783931"/>
          <a:ext cx="2273693" cy="2319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บางครั้งคุณก็จะมีความรู้สึกแย่เหมือนกันแต่มันไม่ควรเป็นความรู้สึกหลักที่คุณพบตลอดความสัมพันธ์</a:t>
          </a:r>
          <a:endParaRPr lang="en-US" sz="2000" kern="1200" dirty="0"/>
        </a:p>
      </dsp:txBody>
      <dsp:txXfrm>
        <a:off x="496902" y="850525"/>
        <a:ext cx="2140505" cy="2185920"/>
      </dsp:txXfrm>
    </dsp:sp>
    <dsp:sp modelId="{7B5DC1ED-B71F-1E49-8F49-D742348FA8DC}">
      <dsp:nvSpPr>
        <dsp:cNvPr id="0" name=""/>
        <dsp:cNvSpPr/>
      </dsp:nvSpPr>
      <dsp:spPr>
        <a:xfrm>
          <a:off x="3157711" y="729652"/>
          <a:ext cx="2035175" cy="2319676"/>
        </a:xfrm>
        <a:prstGeom prst="roundRect">
          <a:avLst>
            <a:gd name="adj" fmla="val 10000"/>
          </a:avLst>
        </a:prstGeom>
        <a:solidFill>
          <a:srgbClr val="50B4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38879-16B9-FE43-B8F9-EB5F173048F0}">
      <dsp:nvSpPr>
        <dsp:cNvPr id="0" name=""/>
        <dsp:cNvSpPr/>
      </dsp:nvSpPr>
      <dsp:spPr>
        <a:xfrm>
          <a:off x="3235409" y="803465"/>
          <a:ext cx="2035175" cy="2319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คนที่คุณห่วงใยและความรู้สึกของคุณอาจขึ้น ๆ ลง ๆ </a:t>
          </a:r>
          <a:endParaRPr lang="en-US" sz="2000" kern="1200" dirty="0"/>
        </a:p>
      </dsp:txBody>
      <dsp:txXfrm>
        <a:off x="3295017" y="863073"/>
        <a:ext cx="1915959" cy="2200460"/>
      </dsp:txXfrm>
    </dsp:sp>
    <dsp:sp modelId="{3B59632C-B2CA-784C-9E9A-338F85B5C242}">
      <dsp:nvSpPr>
        <dsp:cNvPr id="0" name=""/>
        <dsp:cNvSpPr/>
      </dsp:nvSpPr>
      <dsp:spPr>
        <a:xfrm>
          <a:off x="1102838" y="3737457"/>
          <a:ext cx="1458065" cy="690488"/>
        </a:xfrm>
        <a:prstGeom prst="roundRect">
          <a:avLst>
            <a:gd name="adj" fmla="val 10000"/>
          </a:avLst>
        </a:prstGeom>
        <a:solidFill>
          <a:srgbClr val="A8B9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62C0-BD54-FD40-8086-E352E13D131E}">
      <dsp:nvSpPr>
        <dsp:cNvPr id="0" name=""/>
        <dsp:cNvSpPr/>
      </dsp:nvSpPr>
      <dsp:spPr>
        <a:xfrm>
          <a:off x="1180536" y="3811270"/>
          <a:ext cx="1458065" cy="690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ช่วงเวลาที่เครียด</a:t>
          </a:r>
          <a:endParaRPr lang="en-US" sz="2000" kern="1200" dirty="0"/>
        </a:p>
      </dsp:txBody>
      <dsp:txXfrm>
        <a:off x="1200760" y="3831494"/>
        <a:ext cx="1417617" cy="650040"/>
      </dsp:txXfrm>
    </dsp:sp>
    <dsp:sp modelId="{44EACA72-1F55-2346-A915-00F54C0A7C8C}">
      <dsp:nvSpPr>
        <dsp:cNvPr id="0" name=""/>
        <dsp:cNvSpPr/>
      </dsp:nvSpPr>
      <dsp:spPr>
        <a:xfrm>
          <a:off x="2716300" y="3737457"/>
          <a:ext cx="1561957" cy="690488"/>
        </a:xfrm>
        <a:prstGeom prst="roundRect">
          <a:avLst>
            <a:gd name="adj" fmla="val 10000"/>
          </a:avLst>
        </a:prstGeom>
        <a:solidFill>
          <a:srgbClr val="A8B9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BD438-AAC5-8B4B-8C9A-6622B4C82A86}">
      <dsp:nvSpPr>
        <dsp:cNvPr id="0" name=""/>
        <dsp:cNvSpPr/>
      </dsp:nvSpPr>
      <dsp:spPr>
        <a:xfrm>
          <a:off x="2793998" y="3811270"/>
          <a:ext cx="1561957" cy="690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เมื่อมีคนเสียชีวิต</a:t>
          </a:r>
          <a:endParaRPr lang="en-US" sz="2000" kern="1200" dirty="0"/>
        </a:p>
      </dsp:txBody>
      <dsp:txXfrm>
        <a:off x="2814222" y="3831494"/>
        <a:ext cx="1521509" cy="650040"/>
      </dsp:txXfrm>
    </dsp:sp>
    <dsp:sp modelId="{6B5767F3-DC30-8D41-B121-09BCDAC7DD18}">
      <dsp:nvSpPr>
        <dsp:cNvPr id="0" name=""/>
        <dsp:cNvSpPr/>
      </dsp:nvSpPr>
      <dsp:spPr>
        <a:xfrm>
          <a:off x="4434752" y="3708594"/>
          <a:ext cx="1366480" cy="719351"/>
        </a:xfrm>
        <a:prstGeom prst="roundRect">
          <a:avLst>
            <a:gd name="adj" fmla="val 10000"/>
          </a:avLst>
        </a:prstGeom>
        <a:solidFill>
          <a:srgbClr val="A8B9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2A36B-CADB-2342-939F-6364AAF93EFC}">
      <dsp:nvSpPr>
        <dsp:cNvPr id="0" name=""/>
        <dsp:cNvSpPr/>
      </dsp:nvSpPr>
      <dsp:spPr>
        <a:xfrm>
          <a:off x="4512450" y="3782407"/>
          <a:ext cx="1366480" cy="7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ฮอร์โมนร่างกายเปลี่ยนแปลง</a:t>
          </a:r>
          <a:endParaRPr lang="en-US" sz="2000" kern="1200" dirty="0"/>
        </a:p>
      </dsp:txBody>
      <dsp:txXfrm>
        <a:off x="4533519" y="3803476"/>
        <a:ext cx="1324342" cy="677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189E1-7D82-4A45-86B2-7D9C80D2927B}">
      <dsp:nvSpPr>
        <dsp:cNvPr id="0" name=""/>
        <dsp:cNvSpPr/>
      </dsp:nvSpPr>
      <dsp:spPr>
        <a:xfrm>
          <a:off x="2916751" y="954471"/>
          <a:ext cx="916877" cy="436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59"/>
              </a:lnTo>
              <a:lnTo>
                <a:pt x="916877" y="297359"/>
              </a:lnTo>
              <a:lnTo>
                <a:pt x="916877" y="43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015-34DD-EA43-9409-60CD95A193FD}">
      <dsp:nvSpPr>
        <dsp:cNvPr id="0" name=""/>
        <dsp:cNvSpPr/>
      </dsp:nvSpPr>
      <dsp:spPr>
        <a:xfrm>
          <a:off x="1954153" y="2343541"/>
          <a:ext cx="91440" cy="436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3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B05DC-1907-CB4F-B86C-A5A1CB401ABB}">
      <dsp:nvSpPr>
        <dsp:cNvPr id="0" name=""/>
        <dsp:cNvSpPr/>
      </dsp:nvSpPr>
      <dsp:spPr>
        <a:xfrm>
          <a:off x="1999873" y="954471"/>
          <a:ext cx="916877" cy="436350"/>
        </a:xfrm>
        <a:custGeom>
          <a:avLst/>
          <a:gdLst/>
          <a:ahLst/>
          <a:cxnLst/>
          <a:rect l="0" t="0" r="0" b="0"/>
          <a:pathLst>
            <a:path>
              <a:moveTo>
                <a:pt x="916877" y="0"/>
              </a:moveTo>
              <a:lnTo>
                <a:pt x="916877" y="297359"/>
              </a:lnTo>
              <a:lnTo>
                <a:pt x="0" y="297359"/>
              </a:lnTo>
              <a:lnTo>
                <a:pt x="0" y="43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5BC59-283D-9E44-B561-0FAA3569B5FF}">
      <dsp:nvSpPr>
        <dsp:cNvPr id="0" name=""/>
        <dsp:cNvSpPr/>
      </dsp:nvSpPr>
      <dsp:spPr>
        <a:xfrm>
          <a:off x="1668779" y="1753"/>
          <a:ext cx="2495943" cy="952718"/>
        </a:xfrm>
        <a:prstGeom prst="roundRect">
          <a:avLst>
            <a:gd name="adj" fmla="val 10000"/>
          </a:avLst>
        </a:prstGeom>
        <a:solidFill>
          <a:srgbClr val="50B4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79138-FEC7-E44C-BD3D-348D065037A9}">
      <dsp:nvSpPr>
        <dsp:cNvPr id="0" name=""/>
        <dsp:cNvSpPr/>
      </dsp:nvSpPr>
      <dsp:spPr>
        <a:xfrm>
          <a:off x="1835484" y="160122"/>
          <a:ext cx="2495943" cy="95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หากยากที่จะจัดการกับความรู้สึก</a:t>
          </a:r>
          <a:endParaRPr lang="en-US" sz="2000" kern="1200" dirty="0"/>
        </a:p>
      </dsp:txBody>
      <dsp:txXfrm>
        <a:off x="1863388" y="188026"/>
        <a:ext cx="2440135" cy="896910"/>
      </dsp:txXfrm>
    </dsp:sp>
    <dsp:sp modelId="{C0E86E59-5445-F949-98BB-62286CED3DF3}">
      <dsp:nvSpPr>
        <dsp:cNvPr id="0" name=""/>
        <dsp:cNvSpPr/>
      </dsp:nvSpPr>
      <dsp:spPr>
        <a:xfrm>
          <a:off x="1249701" y="1390822"/>
          <a:ext cx="1500344" cy="952718"/>
        </a:xfrm>
        <a:prstGeom prst="roundRect">
          <a:avLst>
            <a:gd name="adj" fmla="val 10000"/>
          </a:avLst>
        </a:prstGeom>
        <a:solidFill>
          <a:srgbClr val="6476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EF0E-510A-144F-8C37-69B284788B6A}">
      <dsp:nvSpPr>
        <dsp:cNvPr id="0" name=""/>
        <dsp:cNvSpPr/>
      </dsp:nvSpPr>
      <dsp:spPr>
        <a:xfrm>
          <a:off x="1416406" y="1549191"/>
          <a:ext cx="1500344" cy="95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ขอความช่วยเหลือจากคลินิก</a:t>
          </a:r>
          <a:endParaRPr lang="en-US" sz="2000" kern="1200" dirty="0"/>
        </a:p>
      </dsp:txBody>
      <dsp:txXfrm>
        <a:off x="1444310" y="1577095"/>
        <a:ext cx="1444536" cy="896910"/>
      </dsp:txXfrm>
    </dsp:sp>
    <dsp:sp modelId="{9C3CF616-3A31-3344-BDCF-BACE562671C1}">
      <dsp:nvSpPr>
        <dsp:cNvPr id="0" name=""/>
        <dsp:cNvSpPr/>
      </dsp:nvSpPr>
      <dsp:spPr>
        <a:xfrm>
          <a:off x="1249701" y="2779891"/>
          <a:ext cx="1500344" cy="952718"/>
        </a:xfrm>
        <a:prstGeom prst="roundRect">
          <a:avLst>
            <a:gd name="adj" fmla="val 10000"/>
          </a:avLst>
        </a:prstGeom>
        <a:solidFill>
          <a:srgbClr val="6476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B8BDE-A718-614D-8E66-94378391B32C}">
      <dsp:nvSpPr>
        <dsp:cNvPr id="0" name=""/>
        <dsp:cNvSpPr/>
      </dsp:nvSpPr>
      <dsp:spPr>
        <a:xfrm>
          <a:off x="1416406" y="2938261"/>
          <a:ext cx="1500344" cy="95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การบำบัดช่วยได้</a:t>
          </a:r>
          <a:endParaRPr lang="en-US" sz="2000" kern="1200" dirty="0"/>
        </a:p>
      </dsp:txBody>
      <dsp:txXfrm>
        <a:off x="1444310" y="2966165"/>
        <a:ext cx="1444536" cy="896910"/>
      </dsp:txXfrm>
    </dsp:sp>
    <dsp:sp modelId="{BF2844D0-4EE2-9449-B9F5-F97DA973715C}">
      <dsp:nvSpPr>
        <dsp:cNvPr id="0" name=""/>
        <dsp:cNvSpPr/>
      </dsp:nvSpPr>
      <dsp:spPr>
        <a:xfrm>
          <a:off x="3083455" y="1390822"/>
          <a:ext cx="1500344" cy="952718"/>
        </a:xfrm>
        <a:prstGeom prst="roundRect">
          <a:avLst>
            <a:gd name="adj" fmla="val 10000"/>
          </a:avLst>
        </a:prstGeom>
        <a:solidFill>
          <a:srgbClr val="6476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3300E-4E8C-0E42-BA59-1DDE966779E6}">
      <dsp:nvSpPr>
        <dsp:cNvPr id="0" name=""/>
        <dsp:cNvSpPr/>
      </dsp:nvSpPr>
      <dsp:spPr>
        <a:xfrm>
          <a:off x="3250160" y="1549191"/>
          <a:ext cx="1500344" cy="95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พูดคุยกับเพื่อนหรือผู้ใหญ่ที่ไว้ใจได้</a:t>
          </a:r>
          <a:endParaRPr lang="en-US" sz="2000" kern="1200" dirty="0"/>
        </a:p>
      </dsp:txBody>
      <dsp:txXfrm>
        <a:off x="3278064" y="1577095"/>
        <a:ext cx="1444536" cy="89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1CC6F2-A139-654D-86B5-62FF109BAE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55C0-5274-BF42-B69D-BA8A9AE388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323E-1069-E947-9B6E-D99559FA9335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143FC-5225-3943-835D-7C03141A76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Women's Initiative for Self Empowerment | www.womenofwise.org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19357-4057-5B4E-8CFE-DD14B1E688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9312-115F-EE49-B7E5-0B75913E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2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6A3A-22FA-D942-8B7A-9C19D816DCA2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Women's Initiative for Self Empowerment | www.womenofwise.org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F60C0-9632-434F-B07A-1E6C0215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31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sTy-j_sQ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some example notes.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(c) Women's Initiative for Self Empowerment | www.womenofwise.org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F60C0-9632-434F-B07A-1E6C02151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(c) Women's Initiative for Self Empowerment | www.womenofwise.org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F60C0-9632-434F-B07A-1E6C02151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(c) Women's Initiative for Self Empowerment | www.womenofwise.org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F60C0-9632-434F-B07A-1E6C02151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https://www.youtube.com/watch?v=tNsTy-j_sQs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F60C0-9632-434F-B07A-1E6C02151106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3DDA-5462-864F-B56F-67A9796BF1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(c) Women's Initiative for Self Empowerment | www.womenofwise.org</a:t>
            </a:r>
          </a:p>
        </p:txBody>
      </p:sp>
    </p:spTree>
    <p:extLst>
      <p:ext uri="{BB962C8B-B14F-4D97-AF65-F5344CB8AC3E}">
        <p14:creationId xmlns:p14="http://schemas.microsoft.com/office/powerpoint/2010/main" val="426706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SANTA_LUCIA_BLUE_OCEAN_-_panoramio.jp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FBC481-BF8D-D347-A724-B200DA33A0BB}"/>
              </a:ext>
            </a:extLst>
          </p:cNvPr>
          <p:cNvSpPr/>
          <p:nvPr userDrawn="1"/>
        </p:nvSpPr>
        <p:spPr>
          <a:xfrm>
            <a:off x="0" y="0"/>
            <a:ext cx="5151863" cy="6858000"/>
          </a:xfrm>
          <a:prstGeom prst="rect">
            <a:avLst/>
          </a:prstGeom>
          <a:solidFill>
            <a:srgbClr val="50B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9458911E-A264-254F-A467-B2113BD26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92" y="1189831"/>
            <a:ext cx="4229100" cy="4234224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Give your presentation a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65D5C-A4B2-F942-97DE-3FBA00D595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4424" y="6425075"/>
            <a:ext cx="6190408" cy="218485"/>
          </a:xfrm>
        </p:spPr>
        <p:txBody>
          <a:bodyPr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en-US" dirty="0"/>
              <a:t>Insert Copyright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17B055-35C3-3D4C-82FE-A5BB357AB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8850" y="1126272"/>
            <a:ext cx="4543500" cy="44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0EA6BE-4728-6546-83C4-299DCEEF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6292"/>
            <a:ext cx="4114800" cy="2836189"/>
          </a:xfrm>
        </p:spPr>
        <p:txBody>
          <a:bodyPr>
            <a:noAutofit/>
          </a:bodyPr>
          <a:lstStyle>
            <a:lvl1pPr>
              <a:defRPr sz="5400">
                <a:solidFill>
                  <a:srgbClr val="50B4C8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54E412-3A81-5944-A9C7-8B614983ECE4}"/>
              </a:ext>
            </a:extLst>
          </p:cNvPr>
          <p:cNvGrpSpPr/>
          <p:nvPr userDrawn="1"/>
        </p:nvGrpSpPr>
        <p:grpSpPr>
          <a:xfrm>
            <a:off x="5738190" y="702367"/>
            <a:ext cx="5406887" cy="1219200"/>
            <a:chOff x="5738190" y="702367"/>
            <a:chExt cx="5406887" cy="12192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A24B3B3-0E1F-834C-AC1D-AB76EFBD8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38190" y="702367"/>
              <a:ext cx="5406887" cy="1219200"/>
            </a:xfrm>
            <a:prstGeom prst="roundRect">
              <a:avLst/>
            </a:prstGeom>
            <a:solidFill>
              <a:srgbClr val="A8B98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BFA7620-BE32-7F4C-B01A-E09172A8D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934001" y="828467"/>
              <a:ext cx="1018624" cy="1018624"/>
            </a:xfrm>
            <a:prstGeom prst="rect">
              <a:avLst/>
            </a:prstGeom>
          </p:spPr>
        </p:pic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1B31400-C506-5449-BC08-7E9034F54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0" y="981075"/>
            <a:ext cx="3967163" cy="728663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2DCDA6-DB43-0842-BA5A-435FB4D6C0A7}"/>
              </a:ext>
            </a:extLst>
          </p:cNvPr>
          <p:cNvGrpSpPr/>
          <p:nvPr userDrawn="1"/>
        </p:nvGrpSpPr>
        <p:grpSpPr>
          <a:xfrm>
            <a:off x="5738190" y="1997766"/>
            <a:ext cx="5406887" cy="1219200"/>
            <a:chOff x="5738190" y="1997766"/>
            <a:chExt cx="5406887" cy="12192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CBB4A76-A54D-C449-84D7-E092E0BCA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38190" y="1997766"/>
              <a:ext cx="5406887" cy="1219200"/>
            </a:xfrm>
            <a:prstGeom prst="roundRect">
              <a:avLst/>
            </a:prstGeom>
            <a:solidFill>
              <a:srgbClr val="9B925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FDAE0D9-83B5-9844-A818-228F10D5D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934001" y="2136288"/>
              <a:ext cx="1018624" cy="1018624"/>
            </a:xfrm>
            <a:prstGeom prst="rect">
              <a:avLst/>
            </a:prstGeom>
          </p:spPr>
        </p:pic>
      </p:grp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6E83F26-9EEC-1D41-8F28-D1C08EA490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0" y="2281268"/>
            <a:ext cx="3967163" cy="728663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286216-DC61-8143-A5E5-1B77CFF450F2}"/>
              </a:ext>
            </a:extLst>
          </p:cNvPr>
          <p:cNvGrpSpPr/>
          <p:nvPr userDrawn="1"/>
        </p:nvGrpSpPr>
        <p:grpSpPr>
          <a:xfrm>
            <a:off x="5738190" y="3311247"/>
            <a:ext cx="5406887" cy="1219200"/>
            <a:chOff x="5738190" y="3311247"/>
            <a:chExt cx="5406887" cy="12192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AD4DEB-9647-EE4F-9B7D-077985772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38190" y="3311247"/>
              <a:ext cx="5406887" cy="1219200"/>
            </a:xfrm>
            <a:prstGeom prst="roundRect">
              <a:avLst/>
            </a:prstGeom>
            <a:solidFill>
              <a:srgbClr val="647689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6477D6F-9EA1-AC4E-9337-EE6608ADB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934001" y="3460960"/>
              <a:ext cx="1018624" cy="1018624"/>
            </a:xfrm>
            <a:prstGeom prst="rect">
              <a:avLst/>
            </a:prstGeom>
          </p:spPr>
        </p:pic>
      </p:grp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D7D1EEC3-FAD2-B54A-813D-C864AD129F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0" y="3590610"/>
            <a:ext cx="3967163" cy="728663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F24C6E-A24D-DE47-B6BE-B38461B2032A}"/>
              </a:ext>
            </a:extLst>
          </p:cNvPr>
          <p:cNvGrpSpPr/>
          <p:nvPr userDrawn="1"/>
        </p:nvGrpSpPr>
        <p:grpSpPr>
          <a:xfrm>
            <a:off x="5738190" y="4624728"/>
            <a:ext cx="5406887" cy="1219200"/>
            <a:chOff x="5738190" y="4624728"/>
            <a:chExt cx="5406887" cy="12192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0512F8B-A0FC-7944-AEEC-CE350A781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38190" y="4624728"/>
              <a:ext cx="5406887" cy="1219200"/>
            </a:xfrm>
            <a:prstGeom prst="roundRect">
              <a:avLst/>
            </a:prstGeom>
            <a:solidFill>
              <a:srgbClr val="50B4C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6B4F7D0-328F-9E49-A441-F11351CA7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934001" y="4742481"/>
              <a:ext cx="1018624" cy="1018624"/>
            </a:xfrm>
            <a:prstGeom prst="rect">
              <a:avLst/>
            </a:prstGeom>
          </p:spPr>
        </p:pic>
      </p:grp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AF9A464C-C91D-5145-A769-7879E41A7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2625" y="4887461"/>
            <a:ext cx="3967163" cy="728663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395C79-189F-B744-9A7E-62A00C9D9EF8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116036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4F433E-67E8-7D47-AF90-7B7918A35B67}"/>
              </a:ext>
            </a:extLst>
          </p:cNvPr>
          <p:cNvSpPr/>
          <p:nvPr userDrawn="1"/>
        </p:nvSpPr>
        <p:spPr>
          <a:xfrm>
            <a:off x="0" y="0"/>
            <a:ext cx="12192000" cy="1887166"/>
          </a:xfrm>
          <a:prstGeom prst="rect">
            <a:avLst/>
          </a:prstGeom>
          <a:solidFill>
            <a:srgbClr val="50B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EB19-C414-F649-AC99-587CD6192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78D937-929E-264D-9AF5-19C5805DBF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95525" y="2606675"/>
            <a:ext cx="2490788" cy="23256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logo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A7E902-58BD-F942-9AFC-E7250D3EA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1888" y="2606675"/>
            <a:ext cx="4348162" cy="232568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Name, Organization Name, Email and Website or Social Link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1BDF8-BAD9-8042-8842-2D1F1045BD35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01027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6765C6B-FC29-0740-BB52-00BDD72BC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535" y="365125"/>
            <a:ext cx="9994265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50B4C8"/>
                </a:solidFill>
              </a:defRPr>
            </a:lvl1pPr>
          </a:lstStyle>
          <a:p>
            <a:r>
              <a:rPr lang="en-US" dirty="0"/>
              <a:t>Introductions</a:t>
            </a:r>
          </a:p>
        </p:txBody>
      </p:sp>
      <p:sp>
        <p:nvSpPr>
          <p:cNvPr id="13" name="Text Placeholder 12" descr="This is a placeholder text box to insert your job title.">
            <a:extLst>
              <a:ext uri="{FF2B5EF4-FFF2-40B4-BE49-F238E27FC236}">
                <a16:creationId xmlns:a16="http://schemas.microsoft.com/office/drawing/2014/main" id="{B22C4136-C855-6F4B-90D5-70F39DB255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429000"/>
            <a:ext cx="4991100" cy="54895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Insert your job title</a:t>
            </a:r>
          </a:p>
        </p:txBody>
      </p:sp>
      <p:sp>
        <p:nvSpPr>
          <p:cNvPr id="11" name="Text Placeholder 10" descr="This is a placeholder text box to insert your name.">
            <a:extLst>
              <a:ext uri="{FF2B5EF4-FFF2-40B4-BE49-F238E27FC236}">
                <a16:creationId xmlns:a16="http://schemas.microsoft.com/office/drawing/2014/main" id="{28150EF8-295E-154A-BCF9-A1970E343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880042"/>
            <a:ext cx="4991100" cy="548958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rgbClr val="31979F"/>
                </a:solidFill>
              </a:defRPr>
            </a:lvl1pPr>
          </a:lstStyle>
          <a:p>
            <a:pPr lvl="0"/>
            <a:r>
              <a:rPr lang="en-US" dirty="0"/>
              <a:t>Insert your name</a:t>
            </a:r>
          </a:p>
        </p:txBody>
      </p:sp>
      <p:sp>
        <p:nvSpPr>
          <p:cNvPr id="9" name="Picture Placeholder 8" descr="This is a placeholder box to insert your photo.">
            <a:extLst>
              <a:ext uri="{FF2B5EF4-FFF2-40B4-BE49-F238E27FC236}">
                <a16:creationId xmlns:a16="http://schemas.microsoft.com/office/drawing/2014/main" id="{34E55D68-5F36-A048-8144-5A17A3F03F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59535" y="1863408"/>
            <a:ext cx="3829050" cy="34401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your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F788C-FDFF-3E43-A472-962B0CD284B2}"/>
              </a:ext>
            </a:extLst>
          </p:cNvPr>
          <p:cNvSpPr/>
          <p:nvPr userDrawn="1"/>
        </p:nvSpPr>
        <p:spPr>
          <a:xfrm>
            <a:off x="0" y="0"/>
            <a:ext cx="491490" cy="6858000"/>
          </a:xfrm>
          <a:prstGeom prst="rect">
            <a:avLst/>
          </a:prstGeom>
          <a:solidFill>
            <a:srgbClr val="31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CE4C4-AFEC-3542-A59A-361A235C8F1B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911801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FEB3B7-0874-A742-ABA5-89F2EE6F1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50B4C8"/>
                </a:solidFill>
              </a:defRPr>
            </a:lvl1pPr>
          </a:lstStyle>
          <a:p>
            <a:r>
              <a:rPr lang="en-US" dirty="0"/>
              <a:t>Stuff I Love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903BC-0B77-E54E-92B2-0194FCA35BB6}"/>
              </a:ext>
            </a:extLst>
          </p:cNvPr>
          <p:cNvSpPr/>
          <p:nvPr userDrawn="1"/>
        </p:nvSpPr>
        <p:spPr>
          <a:xfrm>
            <a:off x="0" y="0"/>
            <a:ext cx="491490" cy="6858000"/>
          </a:xfrm>
          <a:prstGeom prst="rect">
            <a:avLst/>
          </a:prstGeom>
          <a:solidFill>
            <a:srgbClr val="31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 descr="This is a placeholder box to insert a photo.">
            <a:extLst>
              <a:ext uri="{FF2B5EF4-FFF2-40B4-BE49-F238E27FC236}">
                <a16:creationId xmlns:a16="http://schemas.microsoft.com/office/drawing/2014/main" id="{768A306D-C85E-584E-BAD0-83294004CF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3326" y="2030819"/>
            <a:ext cx="3509963" cy="35193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a photo that tells us about you.</a:t>
            </a:r>
          </a:p>
        </p:txBody>
      </p:sp>
      <p:sp>
        <p:nvSpPr>
          <p:cNvPr id="10" name="Picture Placeholder 8" descr="This is a placeholder box to insert a photo.">
            <a:extLst>
              <a:ext uri="{FF2B5EF4-FFF2-40B4-BE49-F238E27FC236}">
                <a16:creationId xmlns:a16="http://schemas.microsoft.com/office/drawing/2014/main" id="{C12AA099-1C2F-DB4D-97E1-818EFAC485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41018" y="2030819"/>
            <a:ext cx="3509963" cy="35193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a photo that tells us about you.</a:t>
            </a:r>
          </a:p>
        </p:txBody>
      </p:sp>
      <p:sp>
        <p:nvSpPr>
          <p:cNvPr id="9" name="Picture Placeholder 8" descr="This is a placeholder box to insert a photo.">
            <a:extLst>
              <a:ext uri="{FF2B5EF4-FFF2-40B4-BE49-F238E27FC236}">
                <a16:creationId xmlns:a16="http://schemas.microsoft.com/office/drawing/2014/main" id="{D8A8C80C-2BFA-2648-8E5B-1ECC6EE8FB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711" y="2030819"/>
            <a:ext cx="3509963" cy="35193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a photo that tells us about you.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C0FF6-89E3-2445-A077-8C8F335942FC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51593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0F3F928-C52A-104F-B8EC-D3FACF8F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5237" y="2482189"/>
            <a:ext cx="1066800" cy="1114425"/>
            <a:chOff x="1219200" y="2482189"/>
            <a:chExt cx="1066800" cy="11144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4F766D8-48FB-C34C-849E-B2E499BB228A}"/>
                </a:ext>
              </a:extLst>
            </p:cNvPr>
            <p:cNvSpPr/>
            <p:nvPr userDrawn="1"/>
          </p:nvSpPr>
          <p:spPr>
            <a:xfrm>
              <a:off x="1219200" y="2482189"/>
              <a:ext cx="1066800" cy="1114425"/>
            </a:xfrm>
            <a:prstGeom prst="ellipse">
              <a:avLst/>
            </a:prstGeom>
            <a:solidFill>
              <a:srgbClr val="50B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A5274899-0BF2-934E-B793-5D6FC0F4A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5400" y="2613356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9CEF58-AD31-6246-9039-44A009EFA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56624" y="2482188"/>
            <a:ext cx="1066800" cy="1114425"/>
            <a:chOff x="4850587" y="2482188"/>
            <a:chExt cx="1066800" cy="111442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B071C6-42DE-3540-B645-8B0708CDEA60}"/>
                </a:ext>
              </a:extLst>
            </p:cNvPr>
            <p:cNvSpPr/>
            <p:nvPr userDrawn="1"/>
          </p:nvSpPr>
          <p:spPr>
            <a:xfrm>
              <a:off x="4850587" y="2482188"/>
              <a:ext cx="1066800" cy="1114425"/>
            </a:xfrm>
            <a:prstGeom prst="ellipse">
              <a:avLst/>
            </a:prstGeom>
            <a:solidFill>
              <a:srgbClr val="50B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Ear">
              <a:extLst>
                <a:ext uri="{FF2B5EF4-FFF2-40B4-BE49-F238E27FC236}">
                  <a16:creationId xmlns:a16="http://schemas.microsoft.com/office/drawing/2014/main" id="{7CB82108-163E-F54A-8161-80B631CE2E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26787" y="2582201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745862-5249-B146-9EF4-0F418D150362}"/>
              </a:ext>
            </a:extLst>
          </p:cNvPr>
          <p:cNvGrpSpPr/>
          <p:nvPr userDrawn="1"/>
        </p:nvGrpSpPr>
        <p:grpSpPr>
          <a:xfrm>
            <a:off x="8282222" y="2513343"/>
            <a:ext cx="1066800" cy="1114425"/>
            <a:chOff x="8405472" y="2482189"/>
            <a:chExt cx="1066800" cy="111442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3C1E524-2591-8947-95E5-F2814BC41446}"/>
                </a:ext>
              </a:extLst>
            </p:cNvPr>
            <p:cNvSpPr/>
            <p:nvPr userDrawn="1"/>
          </p:nvSpPr>
          <p:spPr>
            <a:xfrm>
              <a:off x="8405472" y="2482189"/>
              <a:ext cx="1066800" cy="1114425"/>
            </a:xfrm>
            <a:prstGeom prst="ellipse">
              <a:avLst/>
            </a:prstGeom>
            <a:solidFill>
              <a:srgbClr val="50B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F286EEB-B9B4-5A4B-BA66-AF3C7BFF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81672" y="2620765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2AB01A-DE26-DA40-9380-2304AE820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4282" y="4388115"/>
            <a:ext cx="1066800" cy="1114425"/>
            <a:chOff x="1198245" y="4388115"/>
            <a:chExt cx="1066800" cy="111442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E21866-E5CE-134A-B652-CECA0EBF9AA6}"/>
                </a:ext>
              </a:extLst>
            </p:cNvPr>
            <p:cNvSpPr/>
            <p:nvPr userDrawn="1"/>
          </p:nvSpPr>
          <p:spPr>
            <a:xfrm>
              <a:off x="1198245" y="4388115"/>
              <a:ext cx="1066800" cy="1114425"/>
            </a:xfrm>
            <a:prstGeom prst="ellipse">
              <a:avLst/>
            </a:prstGeom>
            <a:solidFill>
              <a:srgbClr val="50B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Cheers">
              <a:extLst>
                <a:ext uri="{FF2B5EF4-FFF2-40B4-BE49-F238E27FC236}">
                  <a16:creationId xmlns:a16="http://schemas.microsoft.com/office/drawing/2014/main" id="{DFDF62BD-EE54-3E41-ACD3-30545B98F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74445" y="4519282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1194C1-6667-4740-AFFA-42FE7A598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56624" y="4388115"/>
            <a:ext cx="1066800" cy="1114425"/>
            <a:chOff x="4850587" y="4388115"/>
            <a:chExt cx="1066800" cy="111442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021E5E-E40F-7F4D-B37F-CE5027FB67A0}"/>
                </a:ext>
              </a:extLst>
            </p:cNvPr>
            <p:cNvSpPr/>
            <p:nvPr userDrawn="1"/>
          </p:nvSpPr>
          <p:spPr>
            <a:xfrm>
              <a:off x="4850587" y="4388115"/>
              <a:ext cx="1066800" cy="1114425"/>
            </a:xfrm>
            <a:prstGeom prst="ellipse">
              <a:avLst/>
            </a:prstGeom>
            <a:solidFill>
              <a:srgbClr val="50B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Head with gears">
              <a:extLst>
                <a:ext uri="{FF2B5EF4-FFF2-40B4-BE49-F238E27FC236}">
                  <a16:creationId xmlns:a16="http://schemas.microsoft.com/office/drawing/2014/main" id="{585CF14D-C9F8-3143-9984-D797BED96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26787" y="4519282"/>
              <a:ext cx="914400" cy="9144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2A79D8-3A4B-1843-9EA4-CA1C4D7C7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82222" y="4450424"/>
            <a:ext cx="1066800" cy="1114425"/>
            <a:chOff x="8476185" y="4450424"/>
            <a:chExt cx="1066800" cy="111442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4F3BB6E-F8B8-2C4A-AA10-3E64991BF706}"/>
                </a:ext>
              </a:extLst>
            </p:cNvPr>
            <p:cNvSpPr/>
            <p:nvPr userDrawn="1"/>
          </p:nvSpPr>
          <p:spPr>
            <a:xfrm>
              <a:off x="8476185" y="4450424"/>
              <a:ext cx="1066800" cy="1114425"/>
            </a:xfrm>
            <a:prstGeom prst="ellipse">
              <a:avLst/>
            </a:prstGeom>
            <a:solidFill>
              <a:srgbClr val="50B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Smiling face with solid fill">
              <a:extLst>
                <a:ext uri="{FF2B5EF4-FFF2-40B4-BE49-F238E27FC236}">
                  <a16:creationId xmlns:a16="http://schemas.microsoft.com/office/drawing/2014/main" id="{08933EB2-5027-D244-9D02-76BFE6C80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57872" y="455043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E9B064-8015-004B-84ED-375FF4C28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10515601" cy="1325563"/>
          </a:xfrm>
        </p:spPr>
        <p:txBody>
          <a:bodyPr>
            <a:noAutofit/>
          </a:bodyPr>
          <a:lstStyle>
            <a:lvl1pPr>
              <a:defRPr sz="5400">
                <a:solidFill>
                  <a:srgbClr val="50B4C8"/>
                </a:solidFill>
              </a:defRPr>
            </a:lvl1pPr>
          </a:lstStyle>
          <a:p>
            <a:r>
              <a:rPr lang="en-US" dirty="0"/>
              <a:t>Values we’ll stand by for these workshops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5BEF8-3146-0943-937E-A18DF545E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6313" y="2652713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140B164-6AE7-824D-8272-1C91096217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0942" y="261712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7DE347DA-AC5E-0443-8577-074AD65983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9088" y="2582201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6F00EB1B-C230-C843-AA4C-C67F004E3A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014" y="454977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6CA36DF-6625-A64C-B8F0-573EB68723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0942" y="454977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D564D1F-3418-B04D-AF25-CD14462605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9087" y="4519282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95306-B8EA-1B40-9AE8-D5EAB98A3738}"/>
              </a:ext>
            </a:extLst>
          </p:cNvPr>
          <p:cNvSpPr/>
          <p:nvPr userDrawn="1"/>
        </p:nvSpPr>
        <p:spPr>
          <a:xfrm>
            <a:off x="0" y="0"/>
            <a:ext cx="491490" cy="6858000"/>
          </a:xfrm>
          <a:prstGeom prst="rect">
            <a:avLst/>
          </a:prstGeom>
          <a:solidFill>
            <a:srgbClr val="31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B42F5C-73FB-994A-91CF-D1D8E575DA3D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3456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D1FBFC-53F3-E94A-86D1-4EF5E3A8BED2}"/>
              </a:ext>
            </a:extLst>
          </p:cNvPr>
          <p:cNvSpPr/>
          <p:nvPr userDrawn="1"/>
        </p:nvSpPr>
        <p:spPr>
          <a:xfrm>
            <a:off x="6906638" y="0"/>
            <a:ext cx="5285361" cy="6858000"/>
          </a:xfrm>
          <a:prstGeom prst="rect">
            <a:avLst/>
          </a:prstGeom>
          <a:solidFill>
            <a:srgbClr val="50B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descr="Let’s do a meditation together.">
            <a:extLst>
              <a:ext uri="{FF2B5EF4-FFF2-40B4-BE49-F238E27FC236}">
                <a16:creationId xmlns:a16="http://schemas.microsoft.com/office/drawing/2014/main" id="{0123CA0D-8D3F-E640-BAB7-42B7C417A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7421" y="997527"/>
            <a:ext cx="3458551" cy="223404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F8ECC6-D284-9149-A0A7-E71013688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7421" y="3232149"/>
            <a:ext cx="3459129" cy="8987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E0FC2-067C-FA4C-BE44-A236447725B5}"/>
              </a:ext>
            </a:extLst>
          </p:cNvPr>
          <p:cNvSpPr txBox="1"/>
          <p:nvPr userDrawn="1"/>
        </p:nvSpPr>
        <p:spPr>
          <a:xfrm>
            <a:off x="812835" y="5903021"/>
            <a:ext cx="7020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commons.wikimedia.org/wiki/File:SANTA_LUCIA_BLUE_OCEAN_-_panoramio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076948-BD06-2C47-BD79-872DFF9E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812835" y="598741"/>
            <a:ext cx="7020884" cy="5265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C5ACAB-6B33-4449-9149-082D40C97517}"/>
              </a:ext>
            </a:extLst>
          </p:cNvPr>
          <p:cNvSpPr/>
          <p:nvPr userDrawn="1"/>
        </p:nvSpPr>
        <p:spPr>
          <a:xfrm>
            <a:off x="5559734" y="6419318"/>
            <a:ext cx="63031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100" dirty="0">
                <a:solidFill>
                  <a:schemeClr val="bg1"/>
                </a:solidFill>
              </a:rPr>
              <a:t>© Women’s Initiative for Self Empowerment 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80760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5F93CA-43BD-834E-A478-6585AA3FA515}"/>
              </a:ext>
            </a:extLst>
          </p:cNvPr>
          <p:cNvSpPr/>
          <p:nvPr userDrawn="1"/>
        </p:nvSpPr>
        <p:spPr>
          <a:xfrm>
            <a:off x="0" y="0"/>
            <a:ext cx="5151863" cy="6858000"/>
          </a:xfrm>
          <a:prstGeom prst="rect">
            <a:avLst/>
          </a:prstGeom>
          <a:solidFill>
            <a:srgbClr val="50B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C68A7-0664-B643-BDC5-4B0B45381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99247"/>
            <a:ext cx="3667666" cy="400896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4" name="Picture Placeholder 13" descr="This is a placeholder box to insert a photo of your favorite person.">
            <a:extLst>
              <a:ext uri="{FF2B5EF4-FFF2-40B4-BE49-F238E27FC236}">
                <a16:creationId xmlns:a16="http://schemas.microsoft.com/office/drawing/2014/main" id="{05D73955-C837-AD4C-9481-5148FE1FF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5975" y="592138"/>
            <a:ext cx="5457825" cy="51530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 of your favorite person.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F6858-C97E-DC4B-AE8F-241EFAA735E0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2260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Intro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8B1ECB-ADB8-C64B-B01A-789F1E19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452"/>
            <a:ext cx="5257800" cy="1325563"/>
          </a:xfrm>
        </p:spPr>
        <p:txBody>
          <a:bodyPr>
            <a:noAutofit/>
          </a:bodyPr>
          <a:lstStyle>
            <a:lvl1pPr>
              <a:defRPr sz="5400">
                <a:solidFill>
                  <a:srgbClr val="50B4C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75DB1-95B8-D949-A63A-4CF3F4EE5427}"/>
              </a:ext>
            </a:extLst>
          </p:cNvPr>
          <p:cNvSpPr/>
          <p:nvPr userDrawn="1"/>
        </p:nvSpPr>
        <p:spPr>
          <a:xfrm>
            <a:off x="0" y="0"/>
            <a:ext cx="491490" cy="6858000"/>
          </a:xfrm>
          <a:prstGeom prst="rect">
            <a:avLst/>
          </a:prstGeom>
          <a:solidFill>
            <a:srgbClr val="31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DE4DA-392A-BA4B-8785-BE92C9AA2122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8220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75393F-A311-A34D-BC63-A6731E6E3FE9}"/>
              </a:ext>
            </a:extLst>
          </p:cNvPr>
          <p:cNvSpPr/>
          <p:nvPr userDrawn="1"/>
        </p:nvSpPr>
        <p:spPr>
          <a:xfrm>
            <a:off x="6867729" y="0"/>
            <a:ext cx="5324272" cy="6858000"/>
          </a:xfrm>
          <a:prstGeom prst="rect">
            <a:avLst/>
          </a:prstGeom>
          <a:solidFill>
            <a:srgbClr val="50B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69F5A-809C-0144-83FF-B64B6219B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9677" y="1595759"/>
            <a:ext cx="3809043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Feeling Cards</a:t>
            </a:r>
          </a:p>
        </p:txBody>
      </p:sp>
      <p:pic>
        <p:nvPicPr>
          <p:cNvPr id="10" name="Picture 9" descr="This is a picture of a cartoon face projecting 12 difference emotions.">
            <a:extLst>
              <a:ext uri="{FF2B5EF4-FFF2-40B4-BE49-F238E27FC236}">
                <a16:creationId xmlns:a16="http://schemas.microsoft.com/office/drawing/2014/main" id="{10B9E275-A316-F740-81D8-BF288601B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098" y="151864"/>
            <a:ext cx="7157653" cy="6207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B8FB6F-B84F-584F-A24F-434AFF3F2A86}"/>
              </a:ext>
            </a:extLst>
          </p:cNvPr>
          <p:cNvSpPr/>
          <p:nvPr userDrawn="1"/>
        </p:nvSpPr>
        <p:spPr>
          <a:xfrm>
            <a:off x="5559734" y="6419318"/>
            <a:ext cx="63031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100" dirty="0">
                <a:solidFill>
                  <a:schemeClr val="bg1"/>
                </a:solidFill>
              </a:rPr>
              <a:t>© Women’s Initiative for Self Empowerment 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77782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F7C5CDA-F046-5A4A-870C-AE87C3B40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50B4C8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AEF4C4-0A21-1648-B118-5C0261B8D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73238"/>
            <a:ext cx="10515600" cy="1762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1878B4-82ED-2A47-BABB-9B02D2EFF897}"/>
              </a:ext>
            </a:extLst>
          </p:cNvPr>
          <p:cNvSpPr/>
          <p:nvPr userDrawn="1"/>
        </p:nvSpPr>
        <p:spPr>
          <a:xfrm>
            <a:off x="0" y="0"/>
            <a:ext cx="491490" cy="6858000"/>
          </a:xfrm>
          <a:prstGeom prst="rect">
            <a:avLst/>
          </a:prstGeom>
          <a:solidFill>
            <a:srgbClr val="31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57A19-AA44-644B-B450-E733A5734B08}"/>
              </a:ext>
            </a:extLst>
          </p:cNvPr>
          <p:cNvSpPr/>
          <p:nvPr userDrawn="1"/>
        </p:nvSpPr>
        <p:spPr>
          <a:xfrm>
            <a:off x="3836020" y="6419318"/>
            <a:ext cx="802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©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3809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4C4DE-36D1-7D47-A7EF-476FBFE3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92250-13E0-8044-A062-A0985289D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EF6BE-02B1-A747-87AA-409C1CC89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C6AD-AC63-F84C-A1D6-A4208748D3D1}" type="datetime1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55A4-3904-C049-9F09-086C8127E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Women's Initiative for Self Empowerment | www.womenofwise.org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5C2A-9138-CF4B-A7FA-5745E084B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E83D-44F6-7D42-B7DC-471BCFFE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9" r:id="rId8"/>
    <p:sldLayoutId id="2147483658" r:id="rId9"/>
    <p:sldLayoutId id="2147483656" r:id="rId10"/>
    <p:sldLayoutId id="21474836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ofwis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NsTy-j_sQs?feature=oembed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pbreathethink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F8302B-D2FA-204F-BEB1-9A993181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 err="1"/>
              <a:t>เวิร์กชอป</a:t>
            </a:r>
            <a:r>
              <a:rPr lang="en-US" sz="6000" dirty="0"/>
              <a:t> 1: </a:t>
            </a:r>
            <a:r>
              <a:rPr lang="th-TH" sz="6000" dirty="0"/>
              <a:t>ความรู้สึกของเราในความสัมพันธ์ที่ดี</a:t>
            </a:r>
            <a:endParaRPr lang="en-US" sz="6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330EC1-C190-C94A-A2D6-64A1CB1AA8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851" y="5642517"/>
            <a:ext cx="6190408" cy="887921"/>
          </a:xfrm>
        </p:spPr>
        <p:txBody>
          <a:bodyPr/>
          <a:lstStyle/>
          <a:p>
            <a:r>
              <a:rPr lang="en-US" sz="1400" dirty="0"/>
              <a:t>This content was organized by the Women’s Initiative for Self Empowerment </a:t>
            </a:r>
            <a:r>
              <a:rPr lang="th-TH" sz="2000" dirty="0"/>
              <a:t>ความคิดริเริ่มสำหรับการเสริมสร้างความสามารถด้วยตัวเองของผู้หญิง</a:t>
            </a:r>
            <a:endParaRPr lang="en-US" sz="2000" dirty="0"/>
          </a:p>
          <a:p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www.womenofwise.org</a:t>
            </a:r>
            <a:r>
              <a:rPr lang="en-US" sz="1400" dirty="0"/>
              <a:t>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0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5DFB76-DDB5-E94D-AC92-AF1A75AF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310" y="1595759"/>
            <a:ext cx="3319410" cy="3148961"/>
          </a:xfrm>
        </p:spPr>
        <p:txBody>
          <a:bodyPr>
            <a:noAutofit/>
          </a:bodyPr>
          <a:lstStyle/>
          <a:p>
            <a:r>
              <a:rPr lang="th-TH" sz="3600" dirty="0"/>
              <a:t>เพื่อนของคุณและคุณวางแผนจะไปดูหนังในสุดสัปดาห์นี้ แต่ก่อนที่คุณทั้งสองคน จะเจอกันหนึ่งชั่วโมงเธอส่งข้อความมาให้คุณและบอกว่าเธอไปไม่ได้แล้ว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70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5DFB76-DDB5-E94D-AC92-AF1A75AF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310" y="1595759"/>
            <a:ext cx="3319410" cy="3148961"/>
          </a:xfrm>
        </p:spPr>
        <p:txBody>
          <a:bodyPr>
            <a:noAutofit/>
          </a:bodyPr>
          <a:lstStyle/>
          <a:p>
            <a:r>
              <a:rPr lang="th-TH" sz="3600" dirty="0"/>
              <a:t>เช้านี้คุณตื่นสายและวิ่งไปขึ้นรถเมล์ เมื่อคุณไปถึงโรงเรียนเพื่อนของคุณบอกคุณว่า คุณใส่รองเท้าสองข้างที่ไม่เหมือนกัน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41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5DFB76-DDB5-E94D-AC92-AF1A75AF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310" y="1595759"/>
            <a:ext cx="3319410" cy="3148961"/>
          </a:xfrm>
        </p:spPr>
        <p:txBody>
          <a:bodyPr>
            <a:noAutofit/>
          </a:bodyPr>
          <a:lstStyle/>
          <a:p>
            <a:r>
              <a:rPr lang="th-TH" sz="3600" dirty="0"/>
              <a:t>ครูของคุณให้รางวัลคุณด้วยเครดิตพิเศษสำหรับการเป็นคนแรกที่ส่งงานของเขา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0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765C47-9040-4148-B950-42AF27B6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/>
              <a:t>มาดูวิดีโอกัน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263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 causes anxiety and depression - Inside Out" descr="This is an embedded video. Click on it to go to the video.">
            <a:hlinkClick r:id="" action="ppaction://media"/>
            <a:extLst>
              <a:ext uri="{FF2B5EF4-FFF2-40B4-BE49-F238E27FC236}">
                <a16:creationId xmlns:a16="http://schemas.microsoft.com/office/drawing/2014/main" id="{ABD1689A-6D48-A145-A0DE-BD44E2E47C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8095" y="540176"/>
            <a:ext cx="10225925" cy="5777648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232EB8-C35B-B947-9566-C2F1AE86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94" y="540176"/>
            <a:ext cx="10225925" cy="1325563"/>
          </a:xfrm>
        </p:spPr>
        <p:txBody>
          <a:bodyPr/>
          <a:lstStyle/>
          <a:p>
            <a:r>
              <a:rPr lang="en-US" dirty="0"/>
              <a:t>Video: What causes anxiety and depression?</a:t>
            </a:r>
          </a:p>
        </p:txBody>
      </p:sp>
    </p:spTree>
    <p:extLst>
      <p:ext uri="{BB962C8B-B14F-4D97-AF65-F5344CB8AC3E}">
        <p14:creationId xmlns:p14="http://schemas.microsoft.com/office/powerpoint/2010/main" val="26295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41291-D003-194D-A06E-DFCBF0BA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มาพูดคุยเกี่ยวกับวิดีโอกัน</a:t>
            </a:r>
            <a:endParaRPr lang="en-US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82EED-879A-294F-BA53-6C1C70B95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วิดีโอบอกอะไรเราเกี่ยวกับความรู้สึกโดยเฉพาะความรู้สึกเศร้า </a:t>
            </a:r>
          </a:p>
          <a:p>
            <a:r>
              <a:rPr lang="th-TH" sz="3600" dirty="0">
                <a:cs typeface="+mn-cs"/>
              </a:rPr>
              <a:t>คุณได้อะไรจากวิดีโอ </a:t>
            </a:r>
            <a:endParaRPr lang="en-US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7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41291-D003-194D-A06E-DFCBF0BA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ในความสัมพันธ์ที่ดีและเชิงบวก</a:t>
            </a:r>
            <a:r>
              <a:rPr lang="en-US" sz="6000" dirty="0"/>
              <a:t>……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51B99BE-AD9E-5A43-8579-4F05D2C8F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336183"/>
              </p:ext>
            </p:extLst>
          </p:nvPr>
        </p:nvGraphicFramePr>
        <p:xfrm>
          <a:off x="1014548" y="1293223"/>
          <a:ext cx="5882642" cy="506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6068BFF-C92A-F54A-B857-3EA7A168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400866"/>
              </p:ext>
            </p:extLst>
          </p:nvPr>
        </p:nvGraphicFramePr>
        <p:xfrm>
          <a:off x="6184174" y="2077152"/>
          <a:ext cx="6000207" cy="389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5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AF9CC8-3D46-3842-BE1A-BEF7E5C1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กิจกรรมสนุก</a:t>
            </a:r>
            <a:r>
              <a:rPr lang="en-US" sz="6000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8BC8B-9A1C-484F-ACF1-FA6194F9E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cs typeface="+mn-cs"/>
              </a:rPr>
              <a:t>ฉันต้องการให้คุณค้นหารูปภาพของคุณ 5 รูปในช่วงเวลาหรือเหตุการณ์ที่แตกต่างกันในชีวิตของคุณ คุณจะต้องใช้มันในหนึ่งใน</a:t>
            </a:r>
            <a:r>
              <a:rPr lang="th-TH" sz="3600" dirty="0" err="1">
                <a:cs typeface="+mn-cs"/>
              </a:rPr>
              <a:t>เวิร์กชอป</a:t>
            </a:r>
            <a:r>
              <a:rPr lang="th-TH" sz="3600" dirty="0">
                <a:cs typeface="+mn-cs"/>
              </a:rPr>
              <a:t>ของเราภายหลัง</a:t>
            </a:r>
            <a:endParaRPr lang="en-US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4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903AF6-36A9-F647-8E52-073507ED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  <a:r>
              <a:rPr lang="th-TH" sz="6000" dirty="0"/>
              <a:t>ติดต่อ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20D65-D182-9644-A782-72FB115FC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ชื่อ อีเมล เบอร์โทร</a:t>
            </a:r>
            <a:endParaRPr lang="en-US" sz="3600" dirty="0"/>
          </a:p>
        </p:txBody>
      </p:sp>
      <p:sp>
        <p:nvSpPr>
          <p:cNvPr id="5" name="Picture Placeholder 4" descr="This is a placeholder to insert your business logo..">
            <a:extLst>
              <a:ext uri="{FF2B5EF4-FFF2-40B4-BE49-F238E27FC236}">
                <a16:creationId xmlns:a16="http://schemas.microsoft.com/office/drawing/2014/main" id="{64C94EA5-AC56-8C44-B99B-6EED8FDD94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7317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D4E3518B-08A3-A747-A098-A4AE6EF0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แนะนำตัวเอง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CFE23-913D-C044-BDC4-B47DA017B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766646"/>
            <a:ext cx="4991100" cy="662354"/>
          </a:xfrm>
        </p:spPr>
        <p:txBody>
          <a:bodyPr>
            <a:normAutofit/>
          </a:bodyPr>
          <a:lstStyle/>
          <a:p>
            <a:r>
              <a:rPr lang="th-TH" sz="4000" dirty="0"/>
              <a:t>ชื่อ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64F99-060B-1940-9CF6-26DB7E255C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429000"/>
            <a:ext cx="4991100" cy="767862"/>
          </a:xfrm>
        </p:spPr>
        <p:txBody>
          <a:bodyPr>
            <a:normAutofit/>
          </a:bodyPr>
          <a:lstStyle/>
          <a:p>
            <a:r>
              <a:rPr lang="th-TH" sz="3600" dirty="0"/>
              <a:t>ตำแหน่งงาน</a:t>
            </a:r>
          </a:p>
        </p:txBody>
      </p:sp>
      <p:sp>
        <p:nvSpPr>
          <p:cNvPr id="2" name="Picture Placeholder 1" descr="This is a placeholder for your photo.">
            <a:extLst>
              <a:ext uri="{FF2B5EF4-FFF2-40B4-BE49-F238E27FC236}">
                <a16:creationId xmlns:a16="http://schemas.microsoft.com/office/drawing/2014/main" id="{1F4334E9-1DBD-704E-BBB1-1CA8F4F8D8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4428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A8A541-F69A-A342-BB33-734CA52E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แนะนำตัวเอง</a:t>
            </a:r>
            <a:r>
              <a:rPr lang="en-US" sz="6000" dirty="0"/>
              <a:t>: </a:t>
            </a:r>
            <a:r>
              <a:rPr lang="th-TH" sz="6000" dirty="0"/>
              <a:t>สิ่งที่ฉันรัก</a:t>
            </a:r>
          </a:p>
        </p:txBody>
      </p:sp>
      <p:sp>
        <p:nvSpPr>
          <p:cNvPr id="6" name="Picture Placeholder 5" descr="This is a placeholder to insert your photo.">
            <a:extLst>
              <a:ext uri="{FF2B5EF4-FFF2-40B4-BE49-F238E27FC236}">
                <a16:creationId xmlns:a16="http://schemas.microsoft.com/office/drawing/2014/main" id="{8CC45B0E-AE0C-7E4A-81DF-BBE865978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711" y="2030819"/>
            <a:ext cx="3509963" cy="3519376"/>
          </a:xfrm>
        </p:spPr>
      </p:sp>
      <p:sp>
        <p:nvSpPr>
          <p:cNvPr id="7" name="Picture Placeholder 6" descr="This is a placeholder to insert your photo.">
            <a:extLst>
              <a:ext uri="{FF2B5EF4-FFF2-40B4-BE49-F238E27FC236}">
                <a16:creationId xmlns:a16="http://schemas.microsoft.com/office/drawing/2014/main" id="{E29601E9-007C-A344-83E3-46B2110AB0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 descr="This is a placeholder to insert your photo.">
            <a:extLst>
              <a:ext uri="{FF2B5EF4-FFF2-40B4-BE49-F238E27FC236}">
                <a16:creationId xmlns:a16="http://schemas.microsoft.com/office/drawing/2014/main" id="{805E5AEE-C6AF-074B-B1BF-CA25A8AF78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18396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27437D-F842-EE4A-8977-5D9AD681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/>
              <a:t>ค่านิยมที่เราจะใช้เป็นหลักปฏิบัติใน</a:t>
            </a:r>
            <a:r>
              <a:rPr lang="th-TH" sz="6000" dirty="0" err="1"/>
              <a:t>เวิร์กชอป</a:t>
            </a:r>
            <a:r>
              <a:rPr lang="th-TH" sz="6000" dirty="0"/>
              <a:t>นี้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2A0AE-05A7-044E-BD7E-77A15E2FE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6313" y="2485292"/>
            <a:ext cx="2158419" cy="111369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th-TH" sz="2000" dirty="0"/>
              <a:t>เคารพในความคิดเห็นของกันและกันแม้ว่ามันจะแตกต่างจากของคุณก็ตาม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B0B04-1D3A-344D-89B0-1ECF7EB651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0942" y="2485291"/>
            <a:ext cx="1965325" cy="111369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th-TH" sz="2000" dirty="0"/>
              <a:t>รับ</a:t>
            </a:r>
            <a:r>
              <a:rPr lang="en-US" sz="2000" dirty="0" err="1"/>
              <a:t>ฟังซึ่งกันและกันเมื่อพวกเขากำลังแชร์</a:t>
            </a:r>
            <a:r>
              <a:rPr lang="th-TH" sz="2000" dirty="0"/>
              <a:t>ความคิดเห็น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2D415A-2CBC-F949-B189-1735E4C16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th-TH" sz="2000" dirty="0"/>
              <a:t>ส่งเสริมซึ่งกันและกัน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867FA-CB21-B14C-8213-22DF884E72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th-TH" sz="2000" dirty="0"/>
              <a:t>เราทุกคนจะเผชิญสิ่งนี้ไปด้วยกัน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CF6EFC-1DA6-DF47-AF10-3158F60C6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th-TH" sz="2000" dirty="0"/>
              <a:t>มาเรียนรู้สิ่งใหม่กัน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2993E-94C2-3342-86B4-739029B40A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9087" y="4519282"/>
            <a:ext cx="1965325" cy="103745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th-TH" sz="2000" dirty="0"/>
              <a:t>ที่นี่คือพื้นที่ปลอดภัยและเปิดกว้าง สิ่งที่พูดที่นี่จะไม่ถูกนำไปพูดต่อ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370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684BD4-3359-3A47-A938-D2DCF30A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solidFill>
                  <a:srgbClr val="FFFFFF"/>
                </a:solidFill>
              </a:rPr>
              <a:t>ดาวน์โหลดแอปการทำสมาธินี้</a:t>
            </a:r>
            <a:endParaRPr lang="en-US" sz="5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BDBC5F-5F71-A842-A421-0DA029A16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Stop Breathe Think</a:t>
            </a:r>
            <a:endParaRPr lang="en-US" sz="2000" dirty="0"/>
          </a:p>
          <a:p>
            <a:r>
              <a:rPr lang="th-TH" sz="3600" dirty="0">
                <a:sym typeface="Wingdings" panose="05000000000000000000" pitchFamily="2" charset="2"/>
              </a:rPr>
              <a:t>มาทำสมาธิกันเถอะ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10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7ADDCC-A060-8E41-B001-C8A56AA1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>
                <a:solidFill>
                  <a:srgbClr val="FFFFFF"/>
                </a:solidFill>
              </a:rPr>
              <a:t>ชื่อ สรรพนาม ใครเป็นคนโปรดของคุณและเพราะอะไร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FB4FB-71E5-B146-9F2B-93D4BA1B27B2}"/>
              </a:ext>
            </a:extLst>
          </p:cNvPr>
          <p:cNvSpPr txBox="1"/>
          <p:nvPr/>
        </p:nvSpPr>
        <p:spPr>
          <a:xfrm>
            <a:off x="925551" y="4839629"/>
            <a:ext cx="338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cap="all" dirty="0">
                <a:solidFill>
                  <a:schemeClr val="bg1"/>
                </a:solidFill>
              </a:rPr>
              <a:t>ยกมือคุณขึ้น หรือเขียนในห้องสนทนา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sp>
        <p:nvSpPr>
          <p:cNvPr id="6" name="Picture Placeholder 5" descr="This is a placeholder to insert a photo of your favorite person/thing.">
            <a:extLst>
              <a:ext uri="{FF2B5EF4-FFF2-40B4-BE49-F238E27FC236}">
                <a16:creationId xmlns:a16="http://schemas.microsoft.com/office/drawing/2014/main" id="{36D1E2F9-871D-C349-B40B-BBE949E31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8151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23D05C-499F-F841-979D-77362D7C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292"/>
            <a:ext cx="4327357" cy="2836189"/>
          </a:xfrm>
        </p:spPr>
        <p:txBody>
          <a:bodyPr/>
          <a:lstStyle/>
          <a:p>
            <a:r>
              <a:rPr lang="th-TH" sz="6000" dirty="0"/>
              <a:t>เข้าใจความรู้สึกของเราเอง</a:t>
            </a:r>
            <a:endParaRPr lang="en-US" sz="6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E971B-CD14-514D-9EFE-6CF175F0F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2625" y="879895"/>
            <a:ext cx="3967163" cy="92521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err="1"/>
              <a:t>เราเป็นสิ่งมีชีวิตที่มีความรู้สึก</a:t>
            </a:r>
            <a:r>
              <a:rPr lang="th-TH" sz="28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มันไม่เป็นไร</a:t>
            </a:r>
            <a:r>
              <a:rPr lang="en-US" sz="2800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E1ADF3-87C7-6046-84C0-0523A994B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0" y="1984918"/>
            <a:ext cx="4097609" cy="1193180"/>
          </a:xfrm>
        </p:spPr>
        <p:txBody>
          <a:bodyPr/>
          <a:lstStyle/>
          <a:p>
            <a:pPr marL="0" lvl="0" indent="0">
              <a:buNone/>
            </a:pPr>
            <a:r>
              <a:rPr lang="th-TH" sz="2800" dirty="0"/>
              <a:t>อาจเป็นเรื่องยากที่จะแสดงออกบางอย่าง และอาจเป็นเรื่องง่ายที่จะแสดงออกบางอย่าง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455D41-179C-E64F-8CD0-151BFC16C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0" y="3514476"/>
            <a:ext cx="3967163" cy="804798"/>
          </a:xfrm>
        </p:spPr>
        <p:txBody>
          <a:bodyPr/>
          <a:lstStyle/>
          <a:p>
            <a:pPr marL="0" lvl="0" indent="0">
              <a:buNone/>
            </a:pPr>
            <a:r>
              <a:rPr lang="th-TH" sz="2800" dirty="0"/>
              <a:t>ต้องทราบถึงประสบการณ์ทางความรู้สึกประเภทต่าง ๆ ที่เรามี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973001-5828-314F-8162-0009C0C375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2625" y="4655653"/>
            <a:ext cx="3967163" cy="960472"/>
          </a:xfrm>
        </p:spPr>
        <p:txBody>
          <a:bodyPr/>
          <a:lstStyle/>
          <a:p>
            <a:pPr marL="0" lvl="0" indent="0">
              <a:buNone/>
            </a:pPr>
            <a:r>
              <a:rPr lang="th-TH" sz="2800" dirty="0"/>
              <a:t>เพราะคุณ</a:t>
            </a:r>
            <a:r>
              <a:rPr lang="en-US" sz="2800" dirty="0"/>
              <a:t>/</a:t>
            </a:r>
            <a:r>
              <a:rPr lang="th-TH" sz="2800" dirty="0"/>
              <a:t>ฉัน</a:t>
            </a:r>
            <a:r>
              <a:rPr lang="en-US" sz="2800" dirty="0"/>
              <a:t> ___</a:t>
            </a:r>
            <a:r>
              <a:rPr lang="th-TH" sz="2800" dirty="0"/>
              <a:t>การกระทำ</a:t>
            </a:r>
            <a:r>
              <a:rPr lang="en-US" sz="2800" dirty="0"/>
              <a:t> </a:t>
            </a:r>
            <a:r>
              <a:rPr lang="en-US" sz="2800" u="sng" dirty="0"/>
              <a:t>___</a:t>
            </a:r>
            <a:r>
              <a:rPr lang="en-US" sz="2800" dirty="0"/>
              <a:t>, </a:t>
            </a:r>
            <a:r>
              <a:rPr lang="th-TH" sz="2800" dirty="0"/>
              <a:t>ฉันรู้สึก</a:t>
            </a:r>
            <a:r>
              <a:rPr lang="en-US" sz="2800" dirty="0"/>
              <a:t> ___</a:t>
            </a:r>
            <a:r>
              <a:rPr lang="th-TH" sz="2800" dirty="0"/>
              <a:t>ความรู้สึก</a:t>
            </a:r>
            <a:r>
              <a:rPr lang="en-US" sz="2800" dirty="0"/>
              <a:t> </a:t>
            </a:r>
            <a:r>
              <a:rPr lang="en-US" sz="2800" u="sng" dirty="0"/>
              <a:t>___</a:t>
            </a:r>
            <a:r>
              <a:rPr lang="en-US" sz="2800" dirty="0"/>
              <a:t>, </a:t>
            </a:r>
            <a:r>
              <a:rPr lang="th-TH" sz="2800" dirty="0"/>
              <a:t>และฉัน</a:t>
            </a:r>
            <a:r>
              <a:rPr lang="en-US" sz="2800" dirty="0"/>
              <a:t> </a:t>
            </a:r>
            <a:r>
              <a:rPr lang="th-TH" sz="2800" dirty="0"/>
              <a:t>การกระทำต่อไปของคุณ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208041-4BF7-3A4D-8D0C-611F7134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>
                <a:solidFill>
                  <a:srgbClr val="FFFFFF"/>
                </a:solidFill>
              </a:rPr>
              <a:t>การ์ดความรู้สึก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6067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5DFB76-DDB5-E94D-AC92-AF1A75AF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310" y="1595759"/>
            <a:ext cx="3319410" cy="3148961"/>
          </a:xfrm>
        </p:spPr>
        <p:txBody>
          <a:bodyPr>
            <a:noAutofit/>
          </a:bodyPr>
          <a:lstStyle/>
          <a:p>
            <a:r>
              <a:rPr lang="th-TH" sz="3600" dirty="0"/>
              <a:t>คุณอาจมีความรู้สึกหลายอย่างที่เกิดขึ้น</a:t>
            </a:r>
            <a:r>
              <a:rPr lang="th-TH" sz="3600" dirty="0" err="1"/>
              <a:t>ตลอดทั้ง</a:t>
            </a:r>
            <a:r>
              <a:rPr lang="th-TH" sz="3600" dirty="0"/>
              <a:t>วันในความสัมพันธ์ระหว่างเพื่อน ในครอบครัว ระหว่างครู-นักเรียน และระหว่างแฟน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22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R Workshop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574</Words>
  <Application>Microsoft Macintosh PowerPoint</Application>
  <PresentationFormat>Widescreen</PresentationFormat>
  <Paragraphs>58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HR Workshop 1</vt:lpstr>
      <vt:lpstr>เวิร์กชอป 1: ความรู้สึกของเราในความสัมพันธ์ที่ดี</vt:lpstr>
      <vt:lpstr>แนะนำตัวเอง</vt:lpstr>
      <vt:lpstr>แนะนำตัวเอง: สิ่งที่ฉันรัก</vt:lpstr>
      <vt:lpstr>ค่านิยมที่เราจะใช้เป็นหลักปฏิบัติในเวิร์กชอปนี้</vt:lpstr>
      <vt:lpstr>ดาวน์โหลดแอปการทำสมาธินี้</vt:lpstr>
      <vt:lpstr>ชื่อ สรรพนาม ใครเป็นคนโปรดของคุณและเพราะอะไร?</vt:lpstr>
      <vt:lpstr>เข้าใจความรู้สึกของเราเอง</vt:lpstr>
      <vt:lpstr>การ์ดความรู้สึก</vt:lpstr>
      <vt:lpstr>คุณอาจมีความรู้สึกหลายอย่างที่เกิดขึ้นตลอดทั้งวันในความสัมพันธ์ระหว่างเพื่อน ในครอบครัว ระหว่างครู-นักเรียน และระหว่างแฟน</vt:lpstr>
      <vt:lpstr>เพื่อนของคุณและคุณวางแผนจะไปดูหนังในสุดสัปดาห์นี้ แต่ก่อนที่คุณทั้งสองคน จะเจอกันหนึ่งชั่วโมงเธอส่งข้อความมาให้คุณและบอกว่าเธอไปไม่ได้แล้ว </vt:lpstr>
      <vt:lpstr>เช้านี้คุณตื่นสายและวิ่งไปขึ้นรถเมล์ เมื่อคุณไปถึงโรงเรียนเพื่อนของคุณบอกคุณว่า คุณใส่รองเท้าสองข้างที่ไม่เหมือนกัน</vt:lpstr>
      <vt:lpstr>ครูของคุณให้รางวัลคุณด้วยเครดิตพิเศษสำหรับการเป็นคนแรกที่ส่งงานของเขา</vt:lpstr>
      <vt:lpstr>มาดูวิดีโอกัน</vt:lpstr>
      <vt:lpstr>Video: What causes anxiety and depression?</vt:lpstr>
      <vt:lpstr>มาพูดคุยเกี่ยวกับวิดีโอกัน</vt:lpstr>
      <vt:lpstr>ในความสัมพันธ์ที่ดีและเชิงบวก……</vt:lpstr>
      <vt:lpstr>กิจกรรมสนุก </vt:lpstr>
      <vt:lpstr>Contact ติดต่อ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</cp:revision>
  <dcterms:created xsi:type="dcterms:W3CDTF">2021-08-05T16:58:12Z</dcterms:created>
  <dcterms:modified xsi:type="dcterms:W3CDTF">2021-10-07T19:58:19Z</dcterms:modified>
</cp:coreProperties>
</file>